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306" r:id="rId4"/>
    <p:sldId id="298" r:id="rId5"/>
    <p:sldId id="307" r:id="rId6"/>
    <p:sldId id="308" r:id="rId7"/>
    <p:sldId id="309" r:id="rId8"/>
    <p:sldId id="289" r:id="rId9"/>
    <p:sldId id="280" r:id="rId10"/>
  </p:sldIdLst>
  <p:sldSz cx="18288000" cy="10287000"/>
  <p:notesSz cx="18288000" cy="1028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2" d="100"/>
          <a:sy n="32" d="100"/>
        </p:scale>
        <p:origin x="870" y="5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462"/>
    </p:cViewPr>
  </p:sorterViewPr>
  <p:notesViewPr>
    <p:cSldViewPr>
      <p:cViewPr varScale="1">
        <p:scale>
          <a:sx n="28" d="100"/>
          <a:sy n="28" d="100"/>
        </p:scale>
        <p:origin x="90" y="17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D5524-8C04-4CAF-892B-9CEC2E39C294}" type="datetimeFigureOut">
              <a:rPr lang="es-ES" smtClean="0"/>
              <a:t>23/08/2024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BFF8A-68E3-45B1-92E8-6710EAD430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29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BFF8A-68E3-45B1-92E8-6710EAD430D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455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BFF8A-68E3-45B1-92E8-6710EAD430D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23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52458" y="3145956"/>
            <a:ext cx="15183083" cy="2197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37005" y="6424700"/>
            <a:ext cx="14413989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94DDD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350" b="1" i="0">
                <a:solidFill>
                  <a:srgbClr val="8BC7F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31346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29742" y="306389"/>
            <a:ext cx="1139190" cy="1465580"/>
          </a:xfrm>
          <a:custGeom>
            <a:avLst/>
            <a:gdLst/>
            <a:ahLst/>
            <a:cxnLst/>
            <a:rect l="l" t="t" r="r" b="b"/>
            <a:pathLst>
              <a:path w="1139189" h="1465580">
                <a:moveTo>
                  <a:pt x="841288" y="1465259"/>
                </a:moveTo>
                <a:lnTo>
                  <a:pt x="744654" y="1188348"/>
                </a:lnTo>
                <a:lnTo>
                  <a:pt x="197329" y="872459"/>
                </a:lnTo>
                <a:lnTo>
                  <a:pt x="157491" y="844900"/>
                </a:lnTo>
                <a:lnTo>
                  <a:pt x="120418" y="810337"/>
                </a:lnTo>
                <a:lnTo>
                  <a:pt x="86895" y="770140"/>
                </a:lnTo>
                <a:lnTo>
                  <a:pt x="57706" y="725680"/>
                </a:lnTo>
                <a:lnTo>
                  <a:pt x="33637" y="678327"/>
                </a:lnTo>
                <a:lnTo>
                  <a:pt x="15473" y="629451"/>
                </a:lnTo>
                <a:lnTo>
                  <a:pt x="3999" y="580424"/>
                </a:lnTo>
                <a:lnTo>
                  <a:pt x="0" y="532614"/>
                </a:lnTo>
                <a:lnTo>
                  <a:pt x="0" y="139173"/>
                </a:lnTo>
                <a:lnTo>
                  <a:pt x="5197" y="90415"/>
                </a:lnTo>
                <a:lnTo>
                  <a:pt x="20005" y="51436"/>
                </a:lnTo>
                <a:lnTo>
                  <a:pt x="73733" y="5547"/>
                </a:lnTo>
                <a:lnTo>
                  <a:pt x="110296" y="0"/>
                </a:lnTo>
                <a:lnTo>
                  <a:pt x="151752" y="6960"/>
                </a:lnTo>
                <a:lnTo>
                  <a:pt x="196923" y="27110"/>
                </a:lnTo>
                <a:lnTo>
                  <a:pt x="941577" y="457093"/>
                </a:lnTo>
                <a:lnTo>
                  <a:pt x="981298" y="484518"/>
                </a:lnTo>
                <a:lnTo>
                  <a:pt x="1018316" y="518980"/>
                </a:lnTo>
                <a:lnTo>
                  <a:pt x="1051832" y="559105"/>
                </a:lnTo>
                <a:lnTo>
                  <a:pt x="1081047" y="603516"/>
                </a:lnTo>
                <a:lnTo>
                  <a:pt x="1105162" y="650840"/>
                </a:lnTo>
                <a:lnTo>
                  <a:pt x="1123376" y="699700"/>
                </a:lnTo>
                <a:lnTo>
                  <a:pt x="1134890" y="748723"/>
                </a:lnTo>
                <a:lnTo>
                  <a:pt x="1138906" y="796532"/>
                </a:lnTo>
                <a:lnTo>
                  <a:pt x="1138906" y="1189972"/>
                </a:lnTo>
                <a:lnTo>
                  <a:pt x="1133708" y="1238731"/>
                </a:lnTo>
                <a:lnTo>
                  <a:pt x="1118901" y="1277710"/>
                </a:lnTo>
                <a:lnTo>
                  <a:pt x="1065173" y="1323599"/>
                </a:lnTo>
                <a:lnTo>
                  <a:pt x="1028610" y="1329146"/>
                </a:lnTo>
                <a:lnTo>
                  <a:pt x="987154" y="1322186"/>
                </a:lnTo>
                <a:lnTo>
                  <a:pt x="941983" y="1302036"/>
                </a:lnTo>
                <a:lnTo>
                  <a:pt x="937923" y="1299599"/>
                </a:lnTo>
                <a:lnTo>
                  <a:pt x="841288" y="1465259"/>
                </a:lnTo>
                <a:close/>
              </a:path>
            </a:pathLst>
          </a:custGeom>
          <a:solidFill>
            <a:srgbClr val="F0AB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20006" y="634622"/>
            <a:ext cx="962660" cy="1238250"/>
          </a:xfrm>
          <a:custGeom>
            <a:avLst/>
            <a:gdLst/>
            <a:ahLst/>
            <a:cxnLst/>
            <a:rect l="l" t="t" r="r" b="b"/>
            <a:pathLst>
              <a:path w="962660" h="1238250">
                <a:moveTo>
                  <a:pt x="251736" y="1238127"/>
                </a:moveTo>
                <a:lnTo>
                  <a:pt x="170125" y="1098048"/>
                </a:lnTo>
                <a:lnTo>
                  <a:pt x="166471" y="1100078"/>
                </a:lnTo>
                <a:lnTo>
                  <a:pt x="122137" y="1118842"/>
                </a:lnTo>
                <a:lnTo>
                  <a:pt x="82348" y="1122560"/>
                </a:lnTo>
                <a:lnTo>
                  <a:pt x="22677" y="1088559"/>
                </a:lnTo>
                <a:lnTo>
                  <a:pt x="5930" y="1052690"/>
                </a:lnTo>
                <a:lnTo>
                  <a:pt x="0" y="1005474"/>
                </a:lnTo>
                <a:lnTo>
                  <a:pt x="0" y="672937"/>
                </a:lnTo>
                <a:lnTo>
                  <a:pt x="4556" y="626588"/>
                </a:lnTo>
                <a:lnTo>
                  <a:pt x="17209" y="579165"/>
                </a:lnTo>
                <a:lnTo>
                  <a:pt x="36957" y="532382"/>
                </a:lnTo>
                <a:lnTo>
                  <a:pt x="62800" y="487950"/>
                </a:lnTo>
                <a:lnTo>
                  <a:pt x="93735" y="447580"/>
                </a:lnTo>
                <a:lnTo>
                  <a:pt x="128761" y="412985"/>
                </a:lnTo>
                <a:lnTo>
                  <a:pt x="166877" y="385876"/>
                </a:lnTo>
                <a:lnTo>
                  <a:pt x="795813" y="22481"/>
                </a:lnTo>
                <a:lnTo>
                  <a:pt x="840147" y="3718"/>
                </a:lnTo>
                <a:lnTo>
                  <a:pt x="879936" y="0"/>
                </a:lnTo>
                <a:lnTo>
                  <a:pt x="913612" y="10402"/>
                </a:lnTo>
                <a:lnTo>
                  <a:pt x="939607" y="34001"/>
                </a:lnTo>
                <a:lnTo>
                  <a:pt x="956354" y="69870"/>
                </a:lnTo>
                <a:lnTo>
                  <a:pt x="962284" y="117086"/>
                </a:lnTo>
                <a:lnTo>
                  <a:pt x="962284" y="449622"/>
                </a:lnTo>
                <a:lnTo>
                  <a:pt x="957878" y="495972"/>
                </a:lnTo>
                <a:lnTo>
                  <a:pt x="945333" y="543394"/>
                </a:lnTo>
                <a:lnTo>
                  <a:pt x="925657" y="590178"/>
                </a:lnTo>
                <a:lnTo>
                  <a:pt x="899858" y="634610"/>
                </a:lnTo>
                <a:lnTo>
                  <a:pt x="868945" y="674979"/>
                </a:lnTo>
                <a:lnTo>
                  <a:pt x="833928" y="709574"/>
                </a:lnTo>
                <a:lnTo>
                  <a:pt x="795813" y="736684"/>
                </a:lnTo>
                <a:lnTo>
                  <a:pt x="333348" y="1003850"/>
                </a:lnTo>
                <a:lnTo>
                  <a:pt x="251736" y="1238127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0036" y="725692"/>
            <a:ext cx="1203960" cy="737870"/>
          </a:xfrm>
          <a:custGeom>
            <a:avLst/>
            <a:gdLst/>
            <a:ahLst/>
            <a:cxnLst/>
            <a:rect l="l" t="t" r="r" b="b"/>
            <a:pathLst>
              <a:path w="1203960" h="737869">
                <a:moveTo>
                  <a:pt x="988955" y="455592"/>
                </a:moveTo>
                <a:lnTo>
                  <a:pt x="823296" y="223751"/>
                </a:lnTo>
                <a:lnTo>
                  <a:pt x="794151" y="172395"/>
                </a:lnTo>
                <a:lnTo>
                  <a:pt x="777415" y="120163"/>
                </a:lnTo>
                <a:lnTo>
                  <a:pt x="774078" y="71814"/>
                </a:lnTo>
                <a:lnTo>
                  <a:pt x="785130" y="32106"/>
                </a:lnTo>
                <a:lnTo>
                  <a:pt x="808687" y="7453"/>
                </a:lnTo>
                <a:lnTo>
                  <a:pt x="840274" y="0"/>
                </a:lnTo>
                <a:lnTo>
                  <a:pt x="876689" y="8404"/>
                </a:lnTo>
                <a:lnTo>
                  <a:pt x="914728" y="31324"/>
                </a:lnTo>
                <a:lnTo>
                  <a:pt x="951187" y="67417"/>
                </a:lnTo>
                <a:lnTo>
                  <a:pt x="982865" y="115341"/>
                </a:lnTo>
                <a:lnTo>
                  <a:pt x="988955" y="126710"/>
                </a:lnTo>
                <a:lnTo>
                  <a:pt x="1081388" y="126710"/>
                </a:lnTo>
                <a:lnTo>
                  <a:pt x="1137637" y="171238"/>
                </a:lnTo>
                <a:lnTo>
                  <a:pt x="1169224" y="215207"/>
                </a:lnTo>
                <a:lnTo>
                  <a:pt x="1192781" y="267196"/>
                </a:lnTo>
                <a:lnTo>
                  <a:pt x="1203890" y="319808"/>
                </a:lnTo>
                <a:lnTo>
                  <a:pt x="1200648" y="364388"/>
                </a:lnTo>
                <a:lnTo>
                  <a:pt x="1183931" y="397321"/>
                </a:lnTo>
                <a:lnTo>
                  <a:pt x="1154614" y="414990"/>
                </a:lnTo>
                <a:lnTo>
                  <a:pt x="988955" y="455592"/>
                </a:lnTo>
                <a:close/>
              </a:path>
              <a:path w="1203960" h="737869">
                <a:moveTo>
                  <a:pt x="1081388" y="126710"/>
                </a:moveTo>
                <a:lnTo>
                  <a:pt x="988955" y="126710"/>
                </a:lnTo>
                <a:lnTo>
                  <a:pt x="995046" y="122244"/>
                </a:lnTo>
                <a:lnTo>
                  <a:pt x="1026724" y="110790"/>
                </a:lnTo>
                <a:lnTo>
                  <a:pt x="1063183" y="116695"/>
                </a:lnTo>
                <a:lnTo>
                  <a:pt x="1081388" y="126710"/>
                </a:lnTo>
                <a:close/>
              </a:path>
              <a:path w="1203960" h="737869">
                <a:moveTo>
                  <a:pt x="73516" y="737528"/>
                </a:moveTo>
                <a:lnTo>
                  <a:pt x="67330" y="732319"/>
                </a:lnTo>
                <a:lnTo>
                  <a:pt x="66055" y="721134"/>
                </a:lnTo>
                <a:lnTo>
                  <a:pt x="84732" y="584303"/>
                </a:lnTo>
                <a:lnTo>
                  <a:pt x="5151" y="541264"/>
                </a:lnTo>
                <a:lnTo>
                  <a:pt x="0" y="533930"/>
                </a:lnTo>
                <a:lnTo>
                  <a:pt x="482" y="522485"/>
                </a:lnTo>
                <a:lnTo>
                  <a:pt x="5836" y="509975"/>
                </a:lnTo>
                <a:lnTo>
                  <a:pt x="15302" y="499443"/>
                </a:lnTo>
                <a:lnTo>
                  <a:pt x="125741" y="417426"/>
                </a:lnTo>
                <a:lnTo>
                  <a:pt x="174870" y="274504"/>
                </a:lnTo>
                <a:lnTo>
                  <a:pt x="182014" y="261644"/>
                </a:lnTo>
                <a:lnTo>
                  <a:pt x="191518" y="253238"/>
                </a:lnTo>
                <a:lnTo>
                  <a:pt x="201021" y="250694"/>
                </a:lnTo>
                <a:lnTo>
                  <a:pt x="208165" y="255421"/>
                </a:lnTo>
                <a:lnTo>
                  <a:pt x="257294" y="341499"/>
                </a:lnTo>
                <a:lnTo>
                  <a:pt x="368803" y="341499"/>
                </a:lnTo>
                <a:lnTo>
                  <a:pt x="298303" y="461277"/>
                </a:lnTo>
                <a:lnTo>
                  <a:pt x="316980" y="576183"/>
                </a:lnTo>
                <a:lnTo>
                  <a:pt x="315705" y="588820"/>
                </a:lnTo>
                <a:lnTo>
                  <a:pt x="309519" y="601153"/>
                </a:lnTo>
                <a:lnTo>
                  <a:pt x="300365" y="610441"/>
                </a:lnTo>
                <a:lnTo>
                  <a:pt x="297266" y="611507"/>
                </a:lnTo>
                <a:lnTo>
                  <a:pt x="191518" y="611507"/>
                </a:lnTo>
                <a:lnTo>
                  <a:pt x="92853" y="728037"/>
                </a:lnTo>
                <a:lnTo>
                  <a:pt x="82670" y="736265"/>
                </a:lnTo>
                <a:lnTo>
                  <a:pt x="73516" y="737528"/>
                </a:lnTo>
                <a:close/>
              </a:path>
              <a:path w="1203960" h="737869">
                <a:moveTo>
                  <a:pt x="368803" y="341499"/>
                </a:moveTo>
                <a:lnTo>
                  <a:pt x="257294" y="341499"/>
                </a:lnTo>
                <a:lnTo>
                  <a:pt x="367733" y="296024"/>
                </a:lnTo>
                <a:lnTo>
                  <a:pt x="377199" y="295351"/>
                </a:lnTo>
                <a:lnTo>
                  <a:pt x="382553" y="301607"/>
                </a:lnTo>
                <a:lnTo>
                  <a:pt x="383036" y="312582"/>
                </a:lnTo>
                <a:lnTo>
                  <a:pt x="377884" y="326070"/>
                </a:lnTo>
                <a:lnTo>
                  <a:pt x="368803" y="341499"/>
                </a:lnTo>
                <a:close/>
              </a:path>
              <a:path w="1203960" h="737869">
                <a:moveTo>
                  <a:pt x="290182" y="613943"/>
                </a:moveTo>
                <a:lnTo>
                  <a:pt x="191518" y="611507"/>
                </a:lnTo>
                <a:lnTo>
                  <a:pt x="297266" y="611507"/>
                </a:lnTo>
                <a:lnTo>
                  <a:pt x="290182" y="6139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37988" y="251787"/>
            <a:ext cx="2026285" cy="1638300"/>
          </a:xfrm>
          <a:custGeom>
            <a:avLst/>
            <a:gdLst/>
            <a:ahLst/>
            <a:cxnLst/>
            <a:rect l="l" t="t" r="r" b="b"/>
            <a:pathLst>
              <a:path w="2026285" h="1638300">
                <a:moveTo>
                  <a:pt x="337488" y="1638299"/>
                </a:moveTo>
                <a:lnTo>
                  <a:pt x="331326" y="1638299"/>
                </a:lnTo>
                <a:lnTo>
                  <a:pt x="267978" y="1612899"/>
                </a:lnTo>
                <a:lnTo>
                  <a:pt x="206667" y="1511299"/>
                </a:lnTo>
                <a:lnTo>
                  <a:pt x="136425" y="1511299"/>
                </a:lnTo>
                <a:lnTo>
                  <a:pt x="131552" y="1498599"/>
                </a:lnTo>
                <a:lnTo>
                  <a:pt x="123838" y="1498599"/>
                </a:lnTo>
                <a:lnTo>
                  <a:pt x="55219" y="1460499"/>
                </a:lnTo>
                <a:lnTo>
                  <a:pt x="31517" y="1447799"/>
                </a:lnTo>
                <a:lnTo>
                  <a:pt x="14210" y="1422399"/>
                </a:lnTo>
                <a:lnTo>
                  <a:pt x="3603" y="1384299"/>
                </a:lnTo>
                <a:lnTo>
                  <a:pt x="0" y="1346199"/>
                </a:lnTo>
                <a:lnTo>
                  <a:pt x="0" y="1015999"/>
                </a:lnTo>
                <a:lnTo>
                  <a:pt x="4596" y="965199"/>
                </a:lnTo>
                <a:lnTo>
                  <a:pt x="17680" y="914399"/>
                </a:lnTo>
                <a:lnTo>
                  <a:pt x="38193" y="863599"/>
                </a:lnTo>
                <a:lnTo>
                  <a:pt x="65078" y="825499"/>
                </a:lnTo>
                <a:lnTo>
                  <a:pt x="97274" y="787399"/>
                </a:lnTo>
                <a:lnTo>
                  <a:pt x="133726" y="749299"/>
                </a:lnTo>
                <a:lnTo>
                  <a:pt x="173373" y="711199"/>
                </a:lnTo>
                <a:lnTo>
                  <a:pt x="669539" y="431799"/>
                </a:lnTo>
                <a:lnTo>
                  <a:pt x="778354" y="368299"/>
                </a:lnTo>
                <a:lnTo>
                  <a:pt x="778354" y="190499"/>
                </a:lnTo>
                <a:lnTo>
                  <a:pt x="780384" y="152399"/>
                </a:lnTo>
                <a:lnTo>
                  <a:pt x="786373" y="126999"/>
                </a:lnTo>
                <a:lnTo>
                  <a:pt x="796168" y="101599"/>
                </a:lnTo>
                <a:lnTo>
                  <a:pt x="809618" y="76199"/>
                </a:lnTo>
                <a:lnTo>
                  <a:pt x="816698" y="76199"/>
                </a:lnTo>
                <a:lnTo>
                  <a:pt x="824540" y="63499"/>
                </a:lnTo>
                <a:lnTo>
                  <a:pt x="833142" y="50799"/>
                </a:lnTo>
                <a:lnTo>
                  <a:pt x="842506" y="50799"/>
                </a:lnTo>
                <a:lnTo>
                  <a:pt x="925336" y="12699"/>
                </a:lnTo>
                <a:lnTo>
                  <a:pt x="958738" y="0"/>
                </a:lnTo>
                <a:lnTo>
                  <a:pt x="1036505" y="0"/>
                </a:lnTo>
                <a:lnTo>
                  <a:pt x="1078814" y="25399"/>
                </a:lnTo>
                <a:lnTo>
                  <a:pt x="1144483" y="63499"/>
                </a:lnTo>
                <a:lnTo>
                  <a:pt x="866430" y="63499"/>
                </a:lnTo>
                <a:lnTo>
                  <a:pt x="856311" y="76199"/>
                </a:lnTo>
                <a:lnTo>
                  <a:pt x="834741" y="88899"/>
                </a:lnTo>
                <a:lnTo>
                  <a:pt x="818957" y="114299"/>
                </a:lnTo>
                <a:lnTo>
                  <a:pt x="809263" y="152399"/>
                </a:lnTo>
                <a:lnTo>
                  <a:pt x="805964" y="190499"/>
                </a:lnTo>
                <a:lnTo>
                  <a:pt x="805964" y="355599"/>
                </a:lnTo>
                <a:lnTo>
                  <a:pt x="957412" y="355599"/>
                </a:lnTo>
                <a:lnTo>
                  <a:pt x="1002887" y="380999"/>
                </a:lnTo>
                <a:lnTo>
                  <a:pt x="1006135" y="380999"/>
                </a:lnTo>
                <a:lnTo>
                  <a:pt x="1026868" y="393699"/>
                </a:lnTo>
                <a:lnTo>
                  <a:pt x="914576" y="393699"/>
                </a:lnTo>
                <a:lnTo>
                  <a:pt x="885139" y="406399"/>
                </a:lnTo>
                <a:lnTo>
                  <a:pt x="255797" y="774699"/>
                </a:lnTo>
                <a:lnTo>
                  <a:pt x="219215" y="800099"/>
                </a:lnTo>
                <a:lnTo>
                  <a:pt x="185631" y="838199"/>
                </a:lnTo>
                <a:lnTo>
                  <a:pt x="156003" y="876299"/>
                </a:lnTo>
                <a:lnTo>
                  <a:pt x="131290" y="914399"/>
                </a:lnTo>
                <a:lnTo>
                  <a:pt x="112450" y="965199"/>
                </a:lnTo>
                <a:lnTo>
                  <a:pt x="100443" y="1003299"/>
                </a:lnTo>
                <a:lnTo>
                  <a:pt x="96228" y="1054099"/>
                </a:lnTo>
                <a:lnTo>
                  <a:pt x="96228" y="1384299"/>
                </a:lnTo>
                <a:lnTo>
                  <a:pt x="106886" y="1435099"/>
                </a:lnTo>
                <a:lnTo>
                  <a:pt x="137643" y="1473199"/>
                </a:lnTo>
                <a:lnTo>
                  <a:pt x="159771" y="1485899"/>
                </a:lnTo>
                <a:lnTo>
                  <a:pt x="272119" y="1485899"/>
                </a:lnTo>
                <a:lnTo>
                  <a:pt x="330912" y="1587499"/>
                </a:lnTo>
                <a:lnTo>
                  <a:pt x="355256" y="1587499"/>
                </a:lnTo>
                <a:lnTo>
                  <a:pt x="337488" y="1638299"/>
                </a:lnTo>
                <a:close/>
              </a:path>
              <a:path w="2026285" h="1638300">
                <a:moveTo>
                  <a:pt x="1907110" y="1358899"/>
                </a:moveTo>
                <a:lnTo>
                  <a:pt x="1839760" y="1358899"/>
                </a:lnTo>
                <a:lnTo>
                  <a:pt x="1866507" y="1346199"/>
                </a:lnTo>
                <a:lnTo>
                  <a:pt x="1888078" y="1333499"/>
                </a:lnTo>
                <a:lnTo>
                  <a:pt x="1903862" y="1308099"/>
                </a:lnTo>
                <a:lnTo>
                  <a:pt x="1913556" y="1282699"/>
                </a:lnTo>
                <a:lnTo>
                  <a:pt x="1916855" y="1231899"/>
                </a:lnTo>
                <a:lnTo>
                  <a:pt x="1917261" y="850899"/>
                </a:lnTo>
                <a:lnTo>
                  <a:pt x="1913392" y="800099"/>
                </a:lnTo>
                <a:lnTo>
                  <a:pt x="1902301" y="749299"/>
                </a:lnTo>
                <a:lnTo>
                  <a:pt x="1884758" y="698499"/>
                </a:lnTo>
                <a:lnTo>
                  <a:pt x="1861533" y="660399"/>
                </a:lnTo>
                <a:lnTo>
                  <a:pt x="1833399" y="609599"/>
                </a:lnTo>
                <a:lnTo>
                  <a:pt x="1801124" y="571499"/>
                </a:lnTo>
                <a:lnTo>
                  <a:pt x="1765481" y="546099"/>
                </a:lnTo>
                <a:lnTo>
                  <a:pt x="1727240" y="520699"/>
                </a:lnTo>
                <a:lnTo>
                  <a:pt x="960984" y="76199"/>
                </a:lnTo>
                <a:lnTo>
                  <a:pt x="940105" y="63499"/>
                </a:lnTo>
                <a:lnTo>
                  <a:pt x="1144483" y="63499"/>
                </a:lnTo>
                <a:lnTo>
                  <a:pt x="1823062" y="457199"/>
                </a:lnTo>
                <a:lnTo>
                  <a:pt x="1859687" y="482599"/>
                </a:lnTo>
                <a:lnTo>
                  <a:pt x="1894186" y="507999"/>
                </a:lnTo>
                <a:lnTo>
                  <a:pt x="1925968" y="546099"/>
                </a:lnTo>
                <a:lnTo>
                  <a:pt x="1954441" y="584199"/>
                </a:lnTo>
                <a:lnTo>
                  <a:pt x="1979015" y="622299"/>
                </a:lnTo>
                <a:lnTo>
                  <a:pt x="1999098" y="673099"/>
                </a:lnTo>
                <a:lnTo>
                  <a:pt x="2014097" y="711199"/>
                </a:lnTo>
                <a:lnTo>
                  <a:pt x="2023423" y="761999"/>
                </a:lnTo>
                <a:lnTo>
                  <a:pt x="2026199" y="800099"/>
                </a:lnTo>
                <a:lnTo>
                  <a:pt x="2026199" y="1206499"/>
                </a:lnTo>
                <a:lnTo>
                  <a:pt x="2022282" y="1244599"/>
                </a:lnTo>
                <a:lnTo>
                  <a:pt x="2009936" y="1282699"/>
                </a:lnTo>
                <a:lnTo>
                  <a:pt x="1989825" y="1308099"/>
                </a:lnTo>
                <a:lnTo>
                  <a:pt x="1962330" y="1333499"/>
                </a:lnTo>
                <a:lnTo>
                  <a:pt x="1907110" y="1358899"/>
                </a:lnTo>
                <a:close/>
              </a:path>
              <a:path w="2026285" h="1638300">
                <a:moveTo>
                  <a:pt x="957412" y="355599"/>
                </a:moveTo>
                <a:lnTo>
                  <a:pt x="805964" y="355599"/>
                </a:lnTo>
                <a:lnTo>
                  <a:pt x="841320" y="330199"/>
                </a:lnTo>
                <a:lnTo>
                  <a:pt x="906398" y="330199"/>
                </a:lnTo>
                <a:lnTo>
                  <a:pt x="934674" y="342899"/>
                </a:lnTo>
                <a:lnTo>
                  <a:pt x="957412" y="355599"/>
                </a:lnTo>
                <a:close/>
              </a:path>
              <a:path w="2026285" h="1638300">
                <a:moveTo>
                  <a:pt x="355256" y="1587499"/>
                </a:moveTo>
                <a:lnTo>
                  <a:pt x="330912" y="1587499"/>
                </a:lnTo>
                <a:lnTo>
                  <a:pt x="404403" y="1371599"/>
                </a:lnTo>
                <a:lnTo>
                  <a:pt x="408869" y="1371599"/>
                </a:lnTo>
                <a:lnTo>
                  <a:pt x="871334" y="1104899"/>
                </a:lnTo>
                <a:lnTo>
                  <a:pt x="907916" y="1079499"/>
                </a:lnTo>
                <a:lnTo>
                  <a:pt x="941500" y="1041399"/>
                </a:lnTo>
                <a:lnTo>
                  <a:pt x="971128" y="1003299"/>
                </a:lnTo>
                <a:lnTo>
                  <a:pt x="995841" y="965199"/>
                </a:lnTo>
                <a:lnTo>
                  <a:pt x="1014681" y="914399"/>
                </a:lnTo>
                <a:lnTo>
                  <a:pt x="1026688" y="876299"/>
                </a:lnTo>
                <a:lnTo>
                  <a:pt x="1030903" y="825499"/>
                </a:lnTo>
                <a:lnTo>
                  <a:pt x="1030903" y="495299"/>
                </a:lnTo>
                <a:lnTo>
                  <a:pt x="1028200" y="457199"/>
                </a:lnTo>
                <a:lnTo>
                  <a:pt x="1020245" y="431799"/>
                </a:lnTo>
                <a:lnTo>
                  <a:pt x="1007265" y="419099"/>
                </a:lnTo>
                <a:lnTo>
                  <a:pt x="989488" y="393699"/>
                </a:lnTo>
                <a:lnTo>
                  <a:pt x="1026868" y="393699"/>
                </a:lnTo>
                <a:lnTo>
                  <a:pt x="1042576" y="419099"/>
                </a:lnTo>
                <a:lnTo>
                  <a:pt x="1052955" y="444499"/>
                </a:lnTo>
                <a:lnTo>
                  <a:pt x="1057701" y="482599"/>
                </a:lnTo>
                <a:lnTo>
                  <a:pt x="1058107" y="495299"/>
                </a:lnTo>
                <a:lnTo>
                  <a:pt x="1058107" y="825499"/>
                </a:lnTo>
                <a:lnTo>
                  <a:pt x="1056756" y="850899"/>
                </a:lnTo>
                <a:lnTo>
                  <a:pt x="1052778" y="876299"/>
                </a:lnTo>
                <a:lnTo>
                  <a:pt x="1046288" y="901699"/>
                </a:lnTo>
                <a:lnTo>
                  <a:pt x="1037399" y="927099"/>
                </a:lnTo>
                <a:lnTo>
                  <a:pt x="1079897" y="952499"/>
                </a:lnTo>
                <a:lnTo>
                  <a:pt x="1027249" y="952499"/>
                </a:lnTo>
                <a:lnTo>
                  <a:pt x="999905" y="1003299"/>
                </a:lnTo>
                <a:lnTo>
                  <a:pt x="966243" y="1054099"/>
                </a:lnTo>
                <a:lnTo>
                  <a:pt x="927556" y="1092199"/>
                </a:lnTo>
                <a:lnTo>
                  <a:pt x="885139" y="1130299"/>
                </a:lnTo>
                <a:lnTo>
                  <a:pt x="426328" y="1384299"/>
                </a:lnTo>
                <a:lnTo>
                  <a:pt x="355256" y="1587499"/>
                </a:lnTo>
                <a:close/>
              </a:path>
              <a:path w="2026285" h="1638300">
                <a:moveTo>
                  <a:pt x="1354913" y="939799"/>
                </a:moveTo>
                <a:lnTo>
                  <a:pt x="1183975" y="698499"/>
                </a:lnTo>
                <a:lnTo>
                  <a:pt x="1158133" y="660399"/>
                </a:lnTo>
                <a:lnTo>
                  <a:pt x="1140846" y="609599"/>
                </a:lnTo>
                <a:lnTo>
                  <a:pt x="1132582" y="571499"/>
                </a:lnTo>
                <a:lnTo>
                  <a:pt x="1133810" y="520699"/>
                </a:lnTo>
                <a:lnTo>
                  <a:pt x="1144997" y="495299"/>
                </a:lnTo>
                <a:lnTo>
                  <a:pt x="1157285" y="469899"/>
                </a:lnTo>
                <a:lnTo>
                  <a:pt x="1172657" y="457199"/>
                </a:lnTo>
                <a:lnTo>
                  <a:pt x="1253051" y="457199"/>
                </a:lnTo>
                <a:lnTo>
                  <a:pt x="1294516" y="482599"/>
                </a:lnTo>
                <a:lnTo>
                  <a:pt x="1186564" y="482599"/>
                </a:lnTo>
                <a:lnTo>
                  <a:pt x="1177028" y="495299"/>
                </a:lnTo>
                <a:lnTo>
                  <a:pt x="1169358" y="507999"/>
                </a:lnTo>
                <a:lnTo>
                  <a:pt x="1159836" y="546099"/>
                </a:lnTo>
                <a:lnTo>
                  <a:pt x="1163522" y="584199"/>
                </a:lnTo>
                <a:lnTo>
                  <a:pt x="1179464" y="634999"/>
                </a:lnTo>
                <a:lnTo>
                  <a:pt x="1206713" y="685799"/>
                </a:lnTo>
                <a:lnTo>
                  <a:pt x="1366688" y="901699"/>
                </a:lnTo>
                <a:lnTo>
                  <a:pt x="1529505" y="901699"/>
                </a:lnTo>
                <a:lnTo>
                  <a:pt x="1354913" y="939799"/>
                </a:lnTo>
                <a:close/>
              </a:path>
              <a:path w="2026285" h="1638300">
                <a:moveTo>
                  <a:pt x="1356131" y="609599"/>
                </a:moveTo>
                <a:lnTo>
                  <a:pt x="1342732" y="584199"/>
                </a:lnTo>
                <a:lnTo>
                  <a:pt x="1310814" y="546099"/>
                </a:lnTo>
                <a:lnTo>
                  <a:pt x="1275890" y="507999"/>
                </a:lnTo>
                <a:lnTo>
                  <a:pt x="1241498" y="482599"/>
                </a:lnTo>
                <a:lnTo>
                  <a:pt x="1294516" y="482599"/>
                </a:lnTo>
                <a:lnTo>
                  <a:pt x="1333089" y="520699"/>
                </a:lnTo>
                <a:lnTo>
                  <a:pt x="1365876" y="571499"/>
                </a:lnTo>
                <a:lnTo>
                  <a:pt x="1434088" y="571499"/>
                </a:lnTo>
                <a:lnTo>
                  <a:pt x="1469341" y="584199"/>
                </a:lnTo>
                <a:lnTo>
                  <a:pt x="1486120" y="596899"/>
                </a:lnTo>
                <a:lnTo>
                  <a:pt x="1375214" y="596899"/>
                </a:lnTo>
                <a:lnTo>
                  <a:pt x="1356131" y="609599"/>
                </a:lnTo>
                <a:close/>
              </a:path>
              <a:path w="2026285" h="1638300">
                <a:moveTo>
                  <a:pt x="1434088" y="571499"/>
                </a:moveTo>
                <a:lnTo>
                  <a:pt x="1380987" y="571499"/>
                </a:lnTo>
                <a:lnTo>
                  <a:pt x="1397546" y="558799"/>
                </a:lnTo>
                <a:lnTo>
                  <a:pt x="1415322" y="558799"/>
                </a:lnTo>
                <a:lnTo>
                  <a:pt x="1434088" y="571499"/>
                </a:lnTo>
                <a:close/>
              </a:path>
              <a:path w="2026285" h="1638300">
                <a:moveTo>
                  <a:pt x="1529505" y="901699"/>
                </a:moveTo>
                <a:lnTo>
                  <a:pt x="1366688" y="901699"/>
                </a:lnTo>
                <a:lnTo>
                  <a:pt x="1523414" y="863599"/>
                </a:lnTo>
                <a:lnTo>
                  <a:pt x="1540163" y="863599"/>
                </a:lnTo>
                <a:lnTo>
                  <a:pt x="1546938" y="850899"/>
                </a:lnTo>
                <a:lnTo>
                  <a:pt x="1552648" y="850899"/>
                </a:lnTo>
                <a:lnTo>
                  <a:pt x="1560172" y="825499"/>
                </a:lnTo>
                <a:lnTo>
                  <a:pt x="1562596" y="800099"/>
                </a:lnTo>
                <a:lnTo>
                  <a:pt x="1559842" y="774699"/>
                </a:lnTo>
                <a:lnTo>
                  <a:pt x="1551836" y="736599"/>
                </a:lnTo>
                <a:lnTo>
                  <a:pt x="1527430" y="685799"/>
                </a:lnTo>
                <a:lnTo>
                  <a:pt x="1495449" y="647699"/>
                </a:lnTo>
                <a:lnTo>
                  <a:pt x="1460194" y="609599"/>
                </a:lnTo>
                <a:lnTo>
                  <a:pt x="1425968" y="596899"/>
                </a:lnTo>
                <a:lnTo>
                  <a:pt x="1486120" y="596899"/>
                </a:lnTo>
                <a:lnTo>
                  <a:pt x="1533162" y="647699"/>
                </a:lnTo>
                <a:lnTo>
                  <a:pt x="1558534" y="685799"/>
                </a:lnTo>
                <a:lnTo>
                  <a:pt x="1577416" y="723899"/>
                </a:lnTo>
                <a:lnTo>
                  <a:pt x="1586704" y="761999"/>
                </a:lnTo>
                <a:lnTo>
                  <a:pt x="1589597" y="800099"/>
                </a:lnTo>
                <a:lnTo>
                  <a:pt x="1586095" y="838199"/>
                </a:lnTo>
                <a:lnTo>
                  <a:pt x="1576198" y="863599"/>
                </a:lnTo>
                <a:lnTo>
                  <a:pt x="1567246" y="876299"/>
                </a:lnTo>
                <a:lnTo>
                  <a:pt x="1556353" y="876299"/>
                </a:lnTo>
                <a:lnTo>
                  <a:pt x="1543709" y="888999"/>
                </a:lnTo>
                <a:lnTo>
                  <a:pt x="1529505" y="901699"/>
                </a:lnTo>
                <a:close/>
              </a:path>
              <a:path w="2026285" h="1638300">
                <a:moveTo>
                  <a:pt x="582446" y="711199"/>
                </a:moveTo>
                <a:lnTo>
                  <a:pt x="558414" y="711199"/>
                </a:lnTo>
                <a:lnTo>
                  <a:pt x="569250" y="698499"/>
                </a:lnTo>
                <a:lnTo>
                  <a:pt x="576228" y="698499"/>
                </a:lnTo>
                <a:lnTo>
                  <a:pt x="582446" y="711199"/>
                </a:lnTo>
                <a:close/>
              </a:path>
              <a:path w="2026285" h="1638300">
                <a:moveTo>
                  <a:pt x="461906" y="1219199"/>
                </a:moveTo>
                <a:lnTo>
                  <a:pt x="432178" y="1219199"/>
                </a:lnTo>
                <a:lnTo>
                  <a:pt x="427242" y="1206499"/>
                </a:lnTo>
                <a:lnTo>
                  <a:pt x="424285" y="1193799"/>
                </a:lnTo>
                <a:lnTo>
                  <a:pt x="424298" y="1181099"/>
                </a:lnTo>
                <a:lnTo>
                  <a:pt x="441757" y="1054099"/>
                </a:lnTo>
                <a:lnTo>
                  <a:pt x="370296" y="1015999"/>
                </a:lnTo>
                <a:lnTo>
                  <a:pt x="362988" y="1015999"/>
                </a:lnTo>
                <a:lnTo>
                  <a:pt x="358522" y="1003299"/>
                </a:lnTo>
                <a:lnTo>
                  <a:pt x="357710" y="1003299"/>
                </a:lnTo>
                <a:lnTo>
                  <a:pt x="369700" y="965199"/>
                </a:lnTo>
                <a:lnTo>
                  <a:pt x="485608" y="876299"/>
                </a:lnTo>
                <a:lnTo>
                  <a:pt x="533519" y="736599"/>
                </a:lnTo>
                <a:lnTo>
                  <a:pt x="539787" y="723899"/>
                </a:lnTo>
                <a:lnTo>
                  <a:pt x="548339" y="711199"/>
                </a:lnTo>
                <a:lnTo>
                  <a:pt x="591987" y="711199"/>
                </a:lnTo>
                <a:lnTo>
                  <a:pt x="606469" y="736599"/>
                </a:lnTo>
                <a:lnTo>
                  <a:pt x="562753" y="736599"/>
                </a:lnTo>
                <a:lnTo>
                  <a:pt x="560317" y="749299"/>
                </a:lnTo>
                <a:lnTo>
                  <a:pt x="509564" y="888999"/>
                </a:lnTo>
                <a:lnTo>
                  <a:pt x="395876" y="977899"/>
                </a:lnTo>
                <a:lnTo>
                  <a:pt x="388568" y="977899"/>
                </a:lnTo>
                <a:lnTo>
                  <a:pt x="385319" y="990599"/>
                </a:lnTo>
                <a:lnTo>
                  <a:pt x="385725" y="1003299"/>
                </a:lnTo>
                <a:lnTo>
                  <a:pt x="472209" y="1041399"/>
                </a:lnTo>
                <a:lnTo>
                  <a:pt x="452314" y="1193799"/>
                </a:lnTo>
                <a:lnTo>
                  <a:pt x="485518" y="1193799"/>
                </a:lnTo>
                <a:lnTo>
                  <a:pt x="475051" y="1206499"/>
                </a:lnTo>
                <a:lnTo>
                  <a:pt x="468688" y="1206499"/>
                </a:lnTo>
                <a:lnTo>
                  <a:pt x="461906" y="1219199"/>
                </a:lnTo>
                <a:close/>
              </a:path>
              <a:path w="2026285" h="1638300">
                <a:moveTo>
                  <a:pt x="623657" y="825499"/>
                </a:moveTo>
                <a:lnTo>
                  <a:pt x="570062" y="736599"/>
                </a:lnTo>
                <a:lnTo>
                  <a:pt x="606469" y="736599"/>
                </a:lnTo>
                <a:lnTo>
                  <a:pt x="635432" y="787399"/>
                </a:lnTo>
                <a:lnTo>
                  <a:pt x="712273" y="787399"/>
                </a:lnTo>
                <a:lnTo>
                  <a:pt x="623657" y="825499"/>
                </a:lnTo>
                <a:close/>
              </a:path>
              <a:path w="2026285" h="1638300">
                <a:moveTo>
                  <a:pt x="712273" y="787399"/>
                </a:moveTo>
                <a:lnTo>
                  <a:pt x="635432" y="787399"/>
                </a:lnTo>
                <a:lnTo>
                  <a:pt x="734503" y="749299"/>
                </a:lnTo>
                <a:lnTo>
                  <a:pt x="757057" y="749299"/>
                </a:lnTo>
                <a:lnTo>
                  <a:pt x="762925" y="761999"/>
                </a:lnTo>
                <a:lnTo>
                  <a:pt x="767873" y="761999"/>
                </a:lnTo>
                <a:lnTo>
                  <a:pt x="769320" y="774699"/>
                </a:lnTo>
                <a:lnTo>
                  <a:pt x="740999" y="774699"/>
                </a:lnTo>
                <a:lnTo>
                  <a:pt x="740976" y="775059"/>
                </a:lnTo>
                <a:lnTo>
                  <a:pt x="712273" y="787399"/>
                </a:lnTo>
                <a:close/>
              </a:path>
              <a:path w="2026285" h="1638300">
                <a:moveTo>
                  <a:pt x="740976" y="775059"/>
                </a:moveTo>
                <a:lnTo>
                  <a:pt x="740999" y="774699"/>
                </a:lnTo>
                <a:lnTo>
                  <a:pt x="741811" y="774699"/>
                </a:lnTo>
                <a:lnTo>
                  <a:pt x="740976" y="775059"/>
                </a:lnTo>
                <a:close/>
              </a:path>
              <a:path w="2026285" h="1638300">
                <a:moveTo>
                  <a:pt x="485518" y="1193799"/>
                </a:moveTo>
                <a:lnTo>
                  <a:pt x="452314" y="1193799"/>
                </a:lnTo>
                <a:lnTo>
                  <a:pt x="454750" y="1181099"/>
                </a:lnTo>
                <a:lnTo>
                  <a:pt x="557475" y="1066799"/>
                </a:lnTo>
                <a:lnTo>
                  <a:pt x="669945" y="1066799"/>
                </a:lnTo>
                <a:lnTo>
                  <a:pt x="674411" y="1054099"/>
                </a:lnTo>
                <a:lnTo>
                  <a:pt x="675629" y="1054099"/>
                </a:lnTo>
                <a:lnTo>
                  <a:pt x="675223" y="1041399"/>
                </a:lnTo>
                <a:lnTo>
                  <a:pt x="655734" y="927099"/>
                </a:lnTo>
                <a:lnTo>
                  <a:pt x="738157" y="787399"/>
                </a:lnTo>
                <a:lnTo>
                  <a:pt x="740187" y="787399"/>
                </a:lnTo>
                <a:lnTo>
                  <a:pt x="740976" y="775059"/>
                </a:lnTo>
                <a:lnTo>
                  <a:pt x="741811" y="774699"/>
                </a:lnTo>
                <a:lnTo>
                  <a:pt x="769320" y="774699"/>
                </a:lnTo>
                <a:lnTo>
                  <a:pt x="767264" y="787399"/>
                </a:lnTo>
                <a:lnTo>
                  <a:pt x="761707" y="800099"/>
                </a:lnTo>
                <a:lnTo>
                  <a:pt x="684562" y="927099"/>
                </a:lnTo>
                <a:lnTo>
                  <a:pt x="702427" y="1041399"/>
                </a:lnTo>
                <a:lnTo>
                  <a:pt x="702503" y="1054099"/>
                </a:lnTo>
                <a:lnTo>
                  <a:pt x="699686" y="1066799"/>
                </a:lnTo>
                <a:lnTo>
                  <a:pt x="694890" y="1079499"/>
                </a:lnTo>
                <a:lnTo>
                  <a:pt x="689028" y="1079499"/>
                </a:lnTo>
                <a:lnTo>
                  <a:pt x="682601" y="1092199"/>
                </a:lnTo>
                <a:lnTo>
                  <a:pt x="569250" y="1092199"/>
                </a:lnTo>
                <a:lnTo>
                  <a:pt x="485518" y="1193799"/>
                </a:lnTo>
                <a:close/>
              </a:path>
              <a:path w="2026285" h="1638300">
                <a:moveTo>
                  <a:pt x="1629387" y="1549399"/>
                </a:moveTo>
                <a:lnTo>
                  <a:pt x="1587566" y="1422399"/>
                </a:lnTo>
                <a:lnTo>
                  <a:pt x="1525038" y="1244599"/>
                </a:lnTo>
                <a:lnTo>
                  <a:pt x="1027249" y="952499"/>
                </a:lnTo>
                <a:lnTo>
                  <a:pt x="1079897" y="952499"/>
                </a:lnTo>
                <a:lnTo>
                  <a:pt x="1547370" y="1231899"/>
                </a:lnTo>
                <a:lnTo>
                  <a:pt x="1635884" y="1485899"/>
                </a:lnTo>
                <a:lnTo>
                  <a:pt x="1726103" y="1485899"/>
                </a:lnTo>
                <a:lnTo>
                  <a:pt x="1712217" y="1511299"/>
                </a:lnTo>
                <a:lnTo>
                  <a:pt x="1629387" y="1549399"/>
                </a:lnTo>
                <a:close/>
              </a:path>
              <a:path w="2026285" h="1638300">
                <a:moveTo>
                  <a:pt x="1726103" y="1485899"/>
                </a:moveTo>
                <a:lnTo>
                  <a:pt x="1635884" y="1485899"/>
                </a:lnTo>
                <a:lnTo>
                  <a:pt x="1724398" y="1333499"/>
                </a:lnTo>
                <a:lnTo>
                  <a:pt x="1740639" y="1333499"/>
                </a:lnTo>
                <a:lnTo>
                  <a:pt x="1776065" y="1358899"/>
                </a:lnTo>
                <a:lnTo>
                  <a:pt x="1907110" y="1358899"/>
                </a:lnTo>
                <a:lnTo>
                  <a:pt x="1879500" y="1371599"/>
                </a:lnTo>
                <a:lnTo>
                  <a:pt x="1875034" y="1384299"/>
                </a:lnTo>
                <a:lnTo>
                  <a:pt x="1781648" y="1384299"/>
                </a:lnTo>
                <a:lnTo>
                  <a:pt x="1726103" y="1485899"/>
                </a:lnTo>
                <a:close/>
              </a:path>
              <a:path w="2026285" h="1638300">
                <a:moveTo>
                  <a:pt x="1829965" y="1396999"/>
                </a:moveTo>
                <a:lnTo>
                  <a:pt x="1819408" y="1396999"/>
                </a:lnTo>
                <a:lnTo>
                  <a:pt x="1810196" y="1384299"/>
                </a:lnTo>
                <a:lnTo>
                  <a:pt x="1833213" y="1384299"/>
                </a:lnTo>
                <a:lnTo>
                  <a:pt x="1829965" y="1396999"/>
                </a:lnTo>
                <a:close/>
              </a:path>
              <a:path w="2026285" h="1638300">
                <a:moveTo>
                  <a:pt x="272119" y="1485899"/>
                </a:moveTo>
                <a:lnTo>
                  <a:pt x="184945" y="1485899"/>
                </a:lnTo>
                <a:lnTo>
                  <a:pt x="212555" y="1473199"/>
                </a:lnTo>
                <a:lnTo>
                  <a:pt x="241992" y="1460499"/>
                </a:lnTo>
                <a:lnTo>
                  <a:pt x="257421" y="1460499"/>
                </a:lnTo>
                <a:lnTo>
                  <a:pt x="272119" y="14858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88966" y="1904928"/>
            <a:ext cx="7553959" cy="2959100"/>
          </a:xfrm>
          <a:custGeom>
            <a:avLst/>
            <a:gdLst/>
            <a:ahLst/>
            <a:cxnLst/>
            <a:rect l="l" t="t" r="r" b="b"/>
            <a:pathLst>
              <a:path w="7553959" h="2959100">
                <a:moveTo>
                  <a:pt x="7068169" y="2958883"/>
                </a:moveTo>
                <a:lnTo>
                  <a:pt x="485771" y="2958883"/>
                </a:lnTo>
                <a:lnTo>
                  <a:pt x="437762" y="2956506"/>
                </a:lnTo>
                <a:lnTo>
                  <a:pt x="390562" y="2949463"/>
                </a:lnTo>
                <a:lnTo>
                  <a:pt x="344494" y="2937885"/>
                </a:lnTo>
                <a:lnTo>
                  <a:pt x="299876" y="2921906"/>
                </a:lnTo>
                <a:lnTo>
                  <a:pt x="257028" y="2901656"/>
                </a:lnTo>
                <a:lnTo>
                  <a:pt x="216266" y="2877267"/>
                </a:lnTo>
                <a:lnTo>
                  <a:pt x="177911" y="2848872"/>
                </a:lnTo>
                <a:lnTo>
                  <a:pt x="142280" y="2816603"/>
                </a:lnTo>
                <a:lnTo>
                  <a:pt x="110010" y="2780972"/>
                </a:lnTo>
                <a:lnTo>
                  <a:pt x="81615" y="2742616"/>
                </a:lnTo>
                <a:lnTo>
                  <a:pt x="57227" y="2701855"/>
                </a:lnTo>
                <a:lnTo>
                  <a:pt x="36977" y="2659006"/>
                </a:lnTo>
                <a:lnTo>
                  <a:pt x="20997" y="2614388"/>
                </a:lnTo>
                <a:lnTo>
                  <a:pt x="9420" y="2568320"/>
                </a:lnTo>
                <a:lnTo>
                  <a:pt x="2377" y="2521121"/>
                </a:lnTo>
                <a:lnTo>
                  <a:pt x="0" y="2473108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7068166" y="0"/>
                </a:lnTo>
                <a:lnTo>
                  <a:pt x="7116178" y="2377"/>
                </a:lnTo>
                <a:lnTo>
                  <a:pt x="7163378" y="9420"/>
                </a:lnTo>
                <a:lnTo>
                  <a:pt x="7209446" y="20997"/>
                </a:lnTo>
                <a:lnTo>
                  <a:pt x="7254063" y="36977"/>
                </a:lnTo>
                <a:lnTo>
                  <a:pt x="7296912" y="57227"/>
                </a:lnTo>
                <a:lnTo>
                  <a:pt x="7337674" y="81615"/>
                </a:lnTo>
                <a:lnTo>
                  <a:pt x="7376030" y="110010"/>
                </a:lnTo>
                <a:lnTo>
                  <a:pt x="7411661" y="142280"/>
                </a:lnTo>
                <a:lnTo>
                  <a:pt x="7443930" y="177911"/>
                </a:lnTo>
                <a:lnTo>
                  <a:pt x="7472325" y="216266"/>
                </a:lnTo>
                <a:lnTo>
                  <a:pt x="7496713" y="257028"/>
                </a:lnTo>
                <a:lnTo>
                  <a:pt x="7516963" y="299876"/>
                </a:lnTo>
                <a:lnTo>
                  <a:pt x="7532943" y="344494"/>
                </a:lnTo>
                <a:lnTo>
                  <a:pt x="7544520" y="390562"/>
                </a:lnTo>
                <a:lnTo>
                  <a:pt x="7551564" y="437762"/>
                </a:lnTo>
                <a:lnTo>
                  <a:pt x="7553941" y="485774"/>
                </a:lnTo>
                <a:lnTo>
                  <a:pt x="7553941" y="2473108"/>
                </a:lnTo>
                <a:lnTo>
                  <a:pt x="7551564" y="2521121"/>
                </a:lnTo>
                <a:lnTo>
                  <a:pt x="7544520" y="2568320"/>
                </a:lnTo>
                <a:lnTo>
                  <a:pt x="7532943" y="2614388"/>
                </a:lnTo>
                <a:lnTo>
                  <a:pt x="7516963" y="2659006"/>
                </a:lnTo>
                <a:lnTo>
                  <a:pt x="7496713" y="2701855"/>
                </a:lnTo>
                <a:lnTo>
                  <a:pt x="7472325" y="2742616"/>
                </a:lnTo>
                <a:lnTo>
                  <a:pt x="7443930" y="2780972"/>
                </a:lnTo>
                <a:lnTo>
                  <a:pt x="7411661" y="2816603"/>
                </a:lnTo>
                <a:lnTo>
                  <a:pt x="7376030" y="2848872"/>
                </a:lnTo>
                <a:lnTo>
                  <a:pt x="7337674" y="2877267"/>
                </a:lnTo>
                <a:lnTo>
                  <a:pt x="7296912" y="2901656"/>
                </a:lnTo>
                <a:lnTo>
                  <a:pt x="7254063" y="2921906"/>
                </a:lnTo>
                <a:lnTo>
                  <a:pt x="7209446" y="2937885"/>
                </a:lnTo>
                <a:lnTo>
                  <a:pt x="7163378" y="2949463"/>
                </a:lnTo>
                <a:lnTo>
                  <a:pt x="7116178" y="2956506"/>
                </a:lnTo>
                <a:lnTo>
                  <a:pt x="7068169" y="2958883"/>
                </a:lnTo>
                <a:close/>
              </a:path>
            </a:pathLst>
          </a:custGeom>
          <a:solidFill>
            <a:srgbClr val="ECC3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350" b="1" i="0">
                <a:solidFill>
                  <a:srgbClr val="8BC7F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350" b="1" i="0">
                <a:solidFill>
                  <a:srgbClr val="8BC7F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76059" y="227138"/>
            <a:ext cx="6472555" cy="1301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350" b="1" i="0">
                <a:solidFill>
                  <a:srgbClr val="8BC7F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951" y="2020956"/>
            <a:ext cx="16762096" cy="2179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31346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496175" cy="10287000"/>
            <a:chOff x="0" y="0"/>
            <a:chExt cx="7496175" cy="10287000"/>
          </a:xfrm>
        </p:grpSpPr>
        <p:sp>
          <p:nvSpPr>
            <p:cNvPr id="4" name="object 4"/>
            <p:cNvSpPr/>
            <p:nvPr/>
          </p:nvSpPr>
          <p:spPr>
            <a:xfrm>
              <a:off x="1210534" y="0"/>
              <a:ext cx="6014720" cy="2171700"/>
            </a:xfrm>
            <a:custGeom>
              <a:avLst/>
              <a:gdLst/>
              <a:ahLst/>
              <a:cxnLst/>
              <a:rect l="l" t="t" r="r" b="b"/>
              <a:pathLst>
                <a:path w="6014720" h="2171700">
                  <a:moveTo>
                    <a:pt x="2597543" y="2171476"/>
                  </a:moveTo>
                  <a:lnTo>
                    <a:pt x="0" y="678495"/>
                  </a:lnTo>
                  <a:lnTo>
                    <a:pt x="359501" y="0"/>
                  </a:lnTo>
                  <a:lnTo>
                    <a:pt x="6014424" y="0"/>
                  </a:lnTo>
                  <a:lnTo>
                    <a:pt x="5328605" y="203763"/>
                  </a:lnTo>
                  <a:lnTo>
                    <a:pt x="4639433" y="987341"/>
                  </a:lnTo>
                  <a:lnTo>
                    <a:pt x="3076322" y="1267865"/>
                  </a:lnTo>
                  <a:lnTo>
                    <a:pt x="2597543" y="2171476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5235" y="0"/>
              <a:ext cx="5039995" cy="1857375"/>
            </a:xfrm>
            <a:custGeom>
              <a:avLst/>
              <a:gdLst/>
              <a:ahLst/>
              <a:cxnLst/>
              <a:rect l="l" t="t" r="r" b="b"/>
              <a:pathLst>
                <a:path w="5039995" h="1857375">
                  <a:moveTo>
                    <a:pt x="1603571" y="1600987"/>
                  </a:moveTo>
                  <a:lnTo>
                    <a:pt x="1603571" y="1579409"/>
                  </a:lnTo>
                  <a:lnTo>
                    <a:pt x="1608966" y="1579409"/>
                  </a:lnTo>
                  <a:lnTo>
                    <a:pt x="1608966" y="1599639"/>
                  </a:lnTo>
                  <a:lnTo>
                    <a:pt x="1603571" y="1600987"/>
                  </a:lnTo>
                  <a:close/>
                </a:path>
                <a:path w="5039995" h="1857375">
                  <a:moveTo>
                    <a:pt x="1630545" y="1605033"/>
                  </a:moveTo>
                  <a:lnTo>
                    <a:pt x="1608966" y="1605033"/>
                  </a:lnTo>
                  <a:lnTo>
                    <a:pt x="1608966" y="1599639"/>
                  </a:lnTo>
                  <a:lnTo>
                    <a:pt x="1630545" y="1599639"/>
                  </a:lnTo>
                  <a:lnTo>
                    <a:pt x="1630545" y="1605033"/>
                  </a:lnTo>
                  <a:close/>
                </a:path>
                <a:path w="5039995" h="1857375">
                  <a:moveTo>
                    <a:pt x="5039989" y="1462"/>
                  </a:moveTo>
                  <a:lnTo>
                    <a:pt x="5018410" y="1462"/>
                  </a:lnTo>
                  <a:lnTo>
                    <a:pt x="5018410" y="0"/>
                  </a:lnTo>
                  <a:lnTo>
                    <a:pt x="5039989" y="0"/>
                  </a:lnTo>
                  <a:lnTo>
                    <a:pt x="5039989" y="1462"/>
                  </a:lnTo>
                  <a:close/>
                </a:path>
                <a:path w="5039995" h="1857375">
                  <a:moveTo>
                    <a:pt x="4837688" y="2810"/>
                  </a:moveTo>
                  <a:lnTo>
                    <a:pt x="4789136" y="2810"/>
                  </a:lnTo>
                  <a:lnTo>
                    <a:pt x="4789136" y="0"/>
                  </a:lnTo>
                  <a:lnTo>
                    <a:pt x="4837688" y="0"/>
                  </a:lnTo>
                  <a:lnTo>
                    <a:pt x="4837688" y="2810"/>
                  </a:lnTo>
                  <a:close/>
                </a:path>
                <a:path w="5039995" h="1857375">
                  <a:moveTo>
                    <a:pt x="4816109" y="24389"/>
                  </a:moveTo>
                  <a:lnTo>
                    <a:pt x="4810715" y="24389"/>
                  </a:lnTo>
                  <a:lnTo>
                    <a:pt x="4810715" y="2810"/>
                  </a:lnTo>
                  <a:lnTo>
                    <a:pt x="4816109" y="2810"/>
                  </a:lnTo>
                  <a:lnTo>
                    <a:pt x="4816109" y="24389"/>
                  </a:lnTo>
                  <a:close/>
                </a:path>
                <a:path w="5039995" h="1857375">
                  <a:moveTo>
                    <a:pt x="4701472" y="139026"/>
                  </a:moveTo>
                  <a:lnTo>
                    <a:pt x="4696077" y="139026"/>
                  </a:lnTo>
                  <a:lnTo>
                    <a:pt x="4696077" y="117447"/>
                  </a:lnTo>
                  <a:lnTo>
                    <a:pt x="4674499" y="117447"/>
                  </a:lnTo>
                  <a:lnTo>
                    <a:pt x="4674499" y="112053"/>
                  </a:lnTo>
                  <a:lnTo>
                    <a:pt x="4696077" y="112053"/>
                  </a:lnTo>
                  <a:lnTo>
                    <a:pt x="4696077" y="90474"/>
                  </a:lnTo>
                  <a:lnTo>
                    <a:pt x="4701472" y="90474"/>
                  </a:lnTo>
                  <a:lnTo>
                    <a:pt x="4701472" y="112053"/>
                  </a:lnTo>
                  <a:lnTo>
                    <a:pt x="4723051" y="112053"/>
                  </a:lnTo>
                  <a:lnTo>
                    <a:pt x="4723051" y="117448"/>
                  </a:lnTo>
                  <a:lnTo>
                    <a:pt x="4702821" y="117448"/>
                  </a:lnTo>
                  <a:lnTo>
                    <a:pt x="4701472" y="120145"/>
                  </a:lnTo>
                  <a:lnTo>
                    <a:pt x="4701472" y="139026"/>
                  </a:lnTo>
                  <a:close/>
                </a:path>
                <a:path w="5039995" h="1857375">
                  <a:moveTo>
                    <a:pt x="4586835" y="226690"/>
                  </a:moveTo>
                  <a:lnTo>
                    <a:pt x="4581440" y="226690"/>
                  </a:lnTo>
                  <a:lnTo>
                    <a:pt x="4581440" y="205111"/>
                  </a:lnTo>
                  <a:lnTo>
                    <a:pt x="4586835" y="205111"/>
                  </a:lnTo>
                  <a:lnTo>
                    <a:pt x="4586835" y="226690"/>
                  </a:lnTo>
                  <a:close/>
                </a:path>
                <a:path w="5039995" h="1857375">
                  <a:moveTo>
                    <a:pt x="4608414" y="232085"/>
                  </a:moveTo>
                  <a:lnTo>
                    <a:pt x="4559861" y="232085"/>
                  </a:lnTo>
                  <a:lnTo>
                    <a:pt x="4559861" y="226690"/>
                  </a:lnTo>
                  <a:lnTo>
                    <a:pt x="4608414" y="226690"/>
                  </a:lnTo>
                  <a:lnTo>
                    <a:pt x="4608414" y="232085"/>
                  </a:lnTo>
                  <a:close/>
                </a:path>
                <a:path w="5039995" h="1857375">
                  <a:moveTo>
                    <a:pt x="4586835" y="253663"/>
                  </a:moveTo>
                  <a:lnTo>
                    <a:pt x="4581440" y="253663"/>
                  </a:lnTo>
                  <a:lnTo>
                    <a:pt x="4581440" y="232085"/>
                  </a:lnTo>
                  <a:lnTo>
                    <a:pt x="4603019" y="232085"/>
                  </a:lnTo>
                  <a:lnTo>
                    <a:pt x="4586835" y="249617"/>
                  </a:lnTo>
                  <a:lnTo>
                    <a:pt x="4586835" y="253663"/>
                  </a:lnTo>
                  <a:close/>
                </a:path>
                <a:path w="5039995" h="1857375">
                  <a:moveTo>
                    <a:pt x="4608414" y="2810"/>
                  </a:moveTo>
                  <a:lnTo>
                    <a:pt x="4559861" y="2810"/>
                  </a:lnTo>
                  <a:lnTo>
                    <a:pt x="4559861" y="0"/>
                  </a:lnTo>
                  <a:lnTo>
                    <a:pt x="4608414" y="0"/>
                  </a:lnTo>
                  <a:lnTo>
                    <a:pt x="4608414" y="2810"/>
                  </a:lnTo>
                  <a:close/>
                </a:path>
                <a:path w="5039995" h="1857375">
                  <a:moveTo>
                    <a:pt x="4586835" y="24389"/>
                  </a:moveTo>
                  <a:lnTo>
                    <a:pt x="4581440" y="24389"/>
                  </a:lnTo>
                  <a:lnTo>
                    <a:pt x="4581440" y="2810"/>
                  </a:lnTo>
                  <a:lnTo>
                    <a:pt x="4586835" y="2810"/>
                  </a:lnTo>
                  <a:lnTo>
                    <a:pt x="4586835" y="24389"/>
                  </a:lnTo>
                  <a:close/>
                </a:path>
                <a:path w="5039995" h="1857375">
                  <a:moveTo>
                    <a:pt x="4379139" y="2810"/>
                  </a:moveTo>
                  <a:lnTo>
                    <a:pt x="4330587" y="2810"/>
                  </a:lnTo>
                  <a:lnTo>
                    <a:pt x="4330587" y="0"/>
                  </a:lnTo>
                  <a:lnTo>
                    <a:pt x="4379139" y="0"/>
                  </a:lnTo>
                  <a:lnTo>
                    <a:pt x="4379139" y="2810"/>
                  </a:lnTo>
                  <a:close/>
                </a:path>
                <a:path w="5039995" h="1857375">
                  <a:moveTo>
                    <a:pt x="4357561" y="24389"/>
                  </a:moveTo>
                  <a:lnTo>
                    <a:pt x="4352166" y="24389"/>
                  </a:lnTo>
                  <a:lnTo>
                    <a:pt x="4352166" y="2810"/>
                  </a:lnTo>
                  <a:lnTo>
                    <a:pt x="4357561" y="2810"/>
                  </a:lnTo>
                  <a:lnTo>
                    <a:pt x="4357561" y="24389"/>
                  </a:lnTo>
                  <a:close/>
                </a:path>
                <a:path w="5039995" h="1857375">
                  <a:moveTo>
                    <a:pt x="4149865" y="2810"/>
                  </a:moveTo>
                  <a:lnTo>
                    <a:pt x="4101313" y="2810"/>
                  </a:lnTo>
                  <a:lnTo>
                    <a:pt x="4101313" y="0"/>
                  </a:lnTo>
                  <a:lnTo>
                    <a:pt x="4149865" y="0"/>
                  </a:lnTo>
                  <a:lnTo>
                    <a:pt x="4149865" y="2810"/>
                  </a:lnTo>
                  <a:close/>
                </a:path>
                <a:path w="5039995" h="1857375">
                  <a:moveTo>
                    <a:pt x="4128286" y="24389"/>
                  </a:moveTo>
                  <a:lnTo>
                    <a:pt x="4122892" y="24389"/>
                  </a:lnTo>
                  <a:lnTo>
                    <a:pt x="4122892" y="2810"/>
                  </a:lnTo>
                  <a:lnTo>
                    <a:pt x="4128286" y="2810"/>
                  </a:lnTo>
                  <a:lnTo>
                    <a:pt x="4128286" y="24389"/>
                  </a:lnTo>
                  <a:close/>
                </a:path>
                <a:path w="5039995" h="1857375">
                  <a:moveTo>
                    <a:pt x="3920591" y="2810"/>
                  </a:moveTo>
                  <a:lnTo>
                    <a:pt x="3872038" y="2810"/>
                  </a:lnTo>
                  <a:lnTo>
                    <a:pt x="3872038" y="0"/>
                  </a:lnTo>
                  <a:lnTo>
                    <a:pt x="3920591" y="0"/>
                  </a:lnTo>
                  <a:lnTo>
                    <a:pt x="3920591" y="2810"/>
                  </a:lnTo>
                  <a:close/>
                </a:path>
                <a:path w="5039995" h="1857375">
                  <a:moveTo>
                    <a:pt x="3899012" y="24389"/>
                  </a:moveTo>
                  <a:lnTo>
                    <a:pt x="3893617" y="24389"/>
                  </a:lnTo>
                  <a:lnTo>
                    <a:pt x="3893617" y="2810"/>
                  </a:lnTo>
                  <a:lnTo>
                    <a:pt x="3899012" y="2810"/>
                  </a:lnTo>
                  <a:lnTo>
                    <a:pt x="3899012" y="24389"/>
                  </a:lnTo>
                  <a:close/>
                </a:path>
                <a:path w="5039995" h="1857375">
                  <a:moveTo>
                    <a:pt x="4472198" y="112053"/>
                  </a:moveTo>
                  <a:lnTo>
                    <a:pt x="4466803" y="112053"/>
                  </a:lnTo>
                  <a:lnTo>
                    <a:pt x="4466803" y="90474"/>
                  </a:lnTo>
                  <a:lnTo>
                    <a:pt x="4472198" y="90474"/>
                  </a:lnTo>
                  <a:lnTo>
                    <a:pt x="4472198" y="112053"/>
                  </a:lnTo>
                  <a:close/>
                </a:path>
                <a:path w="5039995" h="1857375">
                  <a:moveTo>
                    <a:pt x="4493777" y="117447"/>
                  </a:moveTo>
                  <a:lnTo>
                    <a:pt x="4445224" y="117447"/>
                  </a:lnTo>
                  <a:lnTo>
                    <a:pt x="4445224" y="112053"/>
                  </a:lnTo>
                  <a:lnTo>
                    <a:pt x="4493777" y="112053"/>
                  </a:lnTo>
                  <a:lnTo>
                    <a:pt x="4493777" y="117447"/>
                  </a:lnTo>
                  <a:close/>
                </a:path>
                <a:path w="5039995" h="1857375">
                  <a:moveTo>
                    <a:pt x="4472198" y="139026"/>
                  </a:moveTo>
                  <a:lnTo>
                    <a:pt x="4466803" y="139026"/>
                  </a:lnTo>
                  <a:lnTo>
                    <a:pt x="4466803" y="117447"/>
                  </a:lnTo>
                  <a:lnTo>
                    <a:pt x="4472198" y="117447"/>
                  </a:lnTo>
                  <a:lnTo>
                    <a:pt x="4472198" y="139026"/>
                  </a:lnTo>
                  <a:close/>
                </a:path>
                <a:path w="5039995" h="1857375">
                  <a:moveTo>
                    <a:pt x="4242923" y="112053"/>
                  </a:moveTo>
                  <a:lnTo>
                    <a:pt x="4237529" y="112053"/>
                  </a:lnTo>
                  <a:lnTo>
                    <a:pt x="4237529" y="90474"/>
                  </a:lnTo>
                  <a:lnTo>
                    <a:pt x="4242923" y="90474"/>
                  </a:lnTo>
                  <a:lnTo>
                    <a:pt x="4242923" y="112053"/>
                  </a:lnTo>
                  <a:close/>
                </a:path>
                <a:path w="5039995" h="1857375">
                  <a:moveTo>
                    <a:pt x="4264502" y="117447"/>
                  </a:moveTo>
                  <a:lnTo>
                    <a:pt x="4215950" y="117447"/>
                  </a:lnTo>
                  <a:lnTo>
                    <a:pt x="4215950" y="112053"/>
                  </a:lnTo>
                  <a:lnTo>
                    <a:pt x="4264502" y="112053"/>
                  </a:lnTo>
                  <a:lnTo>
                    <a:pt x="4264502" y="117447"/>
                  </a:lnTo>
                  <a:close/>
                </a:path>
                <a:path w="5039995" h="1857375">
                  <a:moveTo>
                    <a:pt x="4242923" y="139026"/>
                  </a:moveTo>
                  <a:lnTo>
                    <a:pt x="4237529" y="139026"/>
                  </a:lnTo>
                  <a:lnTo>
                    <a:pt x="4237529" y="117447"/>
                  </a:lnTo>
                  <a:lnTo>
                    <a:pt x="4242923" y="117447"/>
                  </a:lnTo>
                  <a:lnTo>
                    <a:pt x="4242923" y="139026"/>
                  </a:lnTo>
                  <a:close/>
                </a:path>
                <a:path w="5039995" h="1857375">
                  <a:moveTo>
                    <a:pt x="4013649" y="112053"/>
                  </a:moveTo>
                  <a:lnTo>
                    <a:pt x="4008254" y="112053"/>
                  </a:lnTo>
                  <a:lnTo>
                    <a:pt x="4008254" y="90474"/>
                  </a:lnTo>
                  <a:lnTo>
                    <a:pt x="4013649" y="90474"/>
                  </a:lnTo>
                  <a:lnTo>
                    <a:pt x="4013649" y="112053"/>
                  </a:lnTo>
                  <a:close/>
                </a:path>
                <a:path w="5039995" h="1857375">
                  <a:moveTo>
                    <a:pt x="4035228" y="117447"/>
                  </a:moveTo>
                  <a:lnTo>
                    <a:pt x="3986676" y="117447"/>
                  </a:lnTo>
                  <a:lnTo>
                    <a:pt x="3986676" y="112053"/>
                  </a:lnTo>
                  <a:lnTo>
                    <a:pt x="4035228" y="112053"/>
                  </a:lnTo>
                  <a:lnTo>
                    <a:pt x="4035228" y="117447"/>
                  </a:lnTo>
                  <a:close/>
                </a:path>
                <a:path w="5039995" h="1857375">
                  <a:moveTo>
                    <a:pt x="4013649" y="139026"/>
                  </a:moveTo>
                  <a:lnTo>
                    <a:pt x="4008254" y="139026"/>
                  </a:lnTo>
                  <a:lnTo>
                    <a:pt x="4008254" y="117447"/>
                  </a:lnTo>
                  <a:lnTo>
                    <a:pt x="4013649" y="117447"/>
                  </a:lnTo>
                  <a:lnTo>
                    <a:pt x="4013649" y="139026"/>
                  </a:lnTo>
                  <a:close/>
                </a:path>
                <a:path w="5039995" h="1857375">
                  <a:moveTo>
                    <a:pt x="4357561" y="226690"/>
                  </a:moveTo>
                  <a:lnTo>
                    <a:pt x="4352166" y="226690"/>
                  </a:lnTo>
                  <a:lnTo>
                    <a:pt x="4352166" y="205111"/>
                  </a:lnTo>
                  <a:lnTo>
                    <a:pt x="4357561" y="205111"/>
                  </a:lnTo>
                  <a:lnTo>
                    <a:pt x="4357561" y="226690"/>
                  </a:lnTo>
                  <a:close/>
                </a:path>
                <a:path w="5039995" h="1857375">
                  <a:moveTo>
                    <a:pt x="4379139" y="232085"/>
                  </a:moveTo>
                  <a:lnTo>
                    <a:pt x="4330587" y="232085"/>
                  </a:lnTo>
                  <a:lnTo>
                    <a:pt x="4330587" y="226690"/>
                  </a:lnTo>
                  <a:lnTo>
                    <a:pt x="4379139" y="226690"/>
                  </a:lnTo>
                  <a:lnTo>
                    <a:pt x="4379139" y="232085"/>
                  </a:lnTo>
                  <a:close/>
                </a:path>
                <a:path w="5039995" h="1857375">
                  <a:moveTo>
                    <a:pt x="4357561" y="253663"/>
                  </a:moveTo>
                  <a:lnTo>
                    <a:pt x="4352166" y="253663"/>
                  </a:lnTo>
                  <a:lnTo>
                    <a:pt x="4352166" y="232085"/>
                  </a:lnTo>
                  <a:lnTo>
                    <a:pt x="4357561" y="232085"/>
                  </a:lnTo>
                  <a:lnTo>
                    <a:pt x="4357561" y="253663"/>
                  </a:lnTo>
                  <a:close/>
                </a:path>
                <a:path w="5039995" h="1857375">
                  <a:moveTo>
                    <a:pt x="4128286" y="226690"/>
                  </a:moveTo>
                  <a:lnTo>
                    <a:pt x="4122892" y="226690"/>
                  </a:lnTo>
                  <a:lnTo>
                    <a:pt x="4122892" y="205111"/>
                  </a:lnTo>
                  <a:lnTo>
                    <a:pt x="4128286" y="205111"/>
                  </a:lnTo>
                  <a:lnTo>
                    <a:pt x="4128286" y="226690"/>
                  </a:lnTo>
                  <a:close/>
                </a:path>
                <a:path w="5039995" h="1857375">
                  <a:moveTo>
                    <a:pt x="4149865" y="232085"/>
                  </a:moveTo>
                  <a:lnTo>
                    <a:pt x="4101313" y="232085"/>
                  </a:lnTo>
                  <a:lnTo>
                    <a:pt x="4101313" y="226690"/>
                  </a:lnTo>
                  <a:lnTo>
                    <a:pt x="4149865" y="226690"/>
                  </a:lnTo>
                  <a:lnTo>
                    <a:pt x="4149865" y="232085"/>
                  </a:lnTo>
                  <a:close/>
                </a:path>
                <a:path w="5039995" h="1857375">
                  <a:moveTo>
                    <a:pt x="4128286" y="253663"/>
                  </a:moveTo>
                  <a:lnTo>
                    <a:pt x="4122892" y="253663"/>
                  </a:lnTo>
                  <a:lnTo>
                    <a:pt x="4122892" y="232085"/>
                  </a:lnTo>
                  <a:lnTo>
                    <a:pt x="4128286" y="232085"/>
                  </a:lnTo>
                  <a:lnTo>
                    <a:pt x="4128286" y="253663"/>
                  </a:lnTo>
                  <a:close/>
                </a:path>
                <a:path w="5039995" h="1857375">
                  <a:moveTo>
                    <a:pt x="3899012" y="226690"/>
                  </a:moveTo>
                  <a:lnTo>
                    <a:pt x="3893617" y="226690"/>
                  </a:lnTo>
                  <a:lnTo>
                    <a:pt x="3893617" y="205111"/>
                  </a:lnTo>
                  <a:lnTo>
                    <a:pt x="3899012" y="205111"/>
                  </a:lnTo>
                  <a:lnTo>
                    <a:pt x="3899012" y="226690"/>
                  </a:lnTo>
                  <a:close/>
                </a:path>
                <a:path w="5039995" h="1857375">
                  <a:moveTo>
                    <a:pt x="3920591" y="232085"/>
                  </a:moveTo>
                  <a:lnTo>
                    <a:pt x="3872038" y="232085"/>
                  </a:lnTo>
                  <a:lnTo>
                    <a:pt x="3872038" y="226690"/>
                  </a:lnTo>
                  <a:lnTo>
                    <a:pt x="3920591" y="226690"/>
                  </a:lnTo>
                  <a:lnTo>
                    <a:pt x="3920591" y="232085"/>
                  </a:lnTo>
                  <a:close/>
                </a:path>
                <a:path w="5039995" h="1857375">
                  <a:moveTo>
                    <a:pt x="3899012" y="253663"/>
                  </a:moveTo>
                  <a:lnTo>
                    <a:pt x="3893617" y="253663"/>
                  </a:lnTo>
                  <a:lnTo>
                    <a:pt x="3893617" y="232085"/>
                  </a:lnTo>
                  <a:lnTo>
                    <a:pt x="3899012" y="232085"/>
                  </a:lnTo>
                  <a:lnTo>
                    <a:pt x="3899012" y="253663"/>
                  </a:lnTo>
                  <a:close/>
                </a:path>
                <a:path w="5039995" h="1857375">
                  <a:moveTo>
                    <a:pt x="4472198" y="341327"/>
                  </a:moveTo>
                  <a:lnTo>
                    <a:pt x="4466803" y="341327"/>
                  </a:lnTo>
                  <a:lnTo>
                    <a:pt x="4466803" y="319748"/>
                  </a:lnTo>
                  <a:lnTo>
                    <a:pt x="4472198" y="319748"/>
                  </a:lnTo>
                  <a:lnTo>
                    <a:pt x="4472198" y="341327"/>
                  </a:lnTo>
                  <a:close/>
                </a:path>
                <a:path w="5039995" h="1857375">
                  <a:moveTo>
                    <a:pt x="4493777" y="346722"/>
                  </a:moveTo>
                  <a:lnTo>
                    <a:pt x="4445224" y="346722"/>
                  </a:lnTo>
                  <a:lnTo>
                    <a:pt x="4445224" y="341327"/>
                  </a:lnTo>
                  <a:lnTo>
                    <a:pt x="4493777" y="341327"/>
                  </a:lnTo>
                  <a:lnTo>
                    <a:pt x="4493777" y="346722"/>
                  </a:lnTo>
                  <a:close/>
                </a:path>
                <a:path w="5039995" h="1857375">
                  <a:moveTo>
                    <a:pt x="4472198" y="368301"/>
                  </a:moveTo>
                  <a:lnTo>
                    <a:pt x="4466803" y="368301"/>
                  </a:lnTo>
                  <a:lnTo>
                    <a:pt x="4466803" y="346722"/>
                  </a:lnTo>
                  <a:lnTo>
                    <a:pt x="4472198" y="346722"/>
                  </a:lnTo>
                  <a:lnTo>
                    <a:pt x="4472198" y="368301"/>
                  </a:lnTo>
                  <a:close/>
                </a:path>
                <a:path w="5039995" h="1857375">
                  <a:moveTo>
                    <a:pt x="4242923" y="341327"/>
                  </a:moveTo>
                  <a:lnTo>
                    <a:pt x="4237529" y="341327"/>
                  </a:lnTo>
                  <a:lnTo>
                    <a:pt x="4237529" y="319748"/>
                  </a:lnTo>
                  <a:lnTo>
                    <a:pt x="4242923" y="319748"/>
                  </a:lnTo>
                  <a:lnTo>
                    <a:pt x="4242923" y="341327"/>
                  </a:lnTo>
                  <a:close/>
                </a:path>
                <a:path w="5039995" h="1857375">
                  <a:moveTo>
                    <a:pt x="4264502" y="346722"/>
                  </a:moveTo>
                  <a:lnTo>
                    <a:pt x="4215950" y="346722"/>
                  </a:lnTo>
                  <a:lnTo>
                    <a:pt x="4215950" y="341327"/>
                  </a:lnTo>
                  <a:lnTo>
                    <a:pt x="4264502" y="341327"/>
                  </a:lnTo>
                  <a:lnTo>
                    <a:pt x="4264502" y="346722"/>
                  </a:lnTo>
                  <a:close/>
                </a:path>
                <a:path w="5039995" h="1857375">
                  <a:moveTo>
                    <a:pt x="4242923" y="368301"/>
                  </a:moveTo>
                  <a:lnTo>
                    <a:pt x="4237529" y="368301"/>
                  </a:lnTo>
                  <a:lnTo>
                    <a:pt x="4237529" y="346722"/>
                  </a:lnTo>
                  <a:lnTo>
                    <a:pt x="4242923" y="346722"/>
                  </a:lnTo>
                  <a:lnTo>
                    <a:pt x="4242923" y="368301"/>
                  </a:lnTo>
                  <a:close/>
                </a:path>
                <a:path w="5039995" h="1857375">
                  <a:moveTo>
                    <a:pt x="4013649" y="341327"/>
                  </a:moveTo>
                  <a:lnTo>
                    <a:pt x="4008254" y="341327"/>
                  </a:lnTo>
                  <a:lnTo>
                    <a:pt x="4008254" y="319748"/>
                  </a:lnTo>
                  <a:lnTo>
                    <a:pt x="4013649" y="319748"/>
                  </a:lnTo>
                  <a:lnTo>
                    <a:pt x="4013649" y="341327"/>
                  </a:lnTo>
                  <a:close/>
                </a:path>
                <a:path w="5039995" h="1857375">
                  <a:moveTo>
                    <a:pt x="4035228" y="346722"/>
                  </a:moveTo>
                  <a:lnTo>
                    <a:pt x="3986676" y="346722"/>
                  </a:lnTo>
                  <a:lnTo>
                    <a:pt x="3986676" y="341327"/>
                  </a:lnTo>
                  <a:lnTo>
                    <a:pt x="4035228" y="341327"/>
                  </a:lnTo>
                  <a:lnTo>
                    <a:pt x="4035228" y="346722"/>
                  </a:lnTo>
                  <a:close/>
                </a:path>
                <a:path w="5039995" h="1857375">
                  <a:moveTo>
                    <a:pt x="4013649" y="368301"/>
                  </a:moveTo>
                  <a:lnTo>
                    <a:pt x="4008254" y="368301"/>
                  </a:lnTo>
                  <a:lnTo>
                    <a:pt x="4008254" y="346722"/>
                  </a:lnTo>
                  <a:lnTo>
                    <a:pt x="4013649" y="346722"/>
                  </a:lnTo>
                  <a:lnTo>
                    <a:pt x="4013649" y="368301"/>
                  </a:lnTo>
                  <a:close/>
                </a:path>
                <a:path w="5039995" h="1857375">
                  <a:moveTo>
                    <a:pt x="4357561" y="455964"/>
                  </a:moveTo>
                  <a:lnTo>
                    <a:pt x="4352166" y="455964"/>
                  </a:lnTo>
                  <a:lnTo>
                    <a:pt x="4352166" y="434385"/>
                  </a:lnTo>
                  <a:lnTo>
                    <a:pt x="4357561" y="434385"/>
                  </a:lnTo>
                  <a:lnTo>
                    <a:pt x="4357561" y="455964"/>
                  </a:lnTo>
                  <a:close/>
                </a:path>
                <a:path w="5039995" h="1857375">
                  <a:moveTo>
                    <a:pt x="4379139" y="461359"/>
                  </a:moveTo>
                  <a:lnTo>
                    <a:pt x="4330587" y="461359"/>
                  </a:lnTo>
                  <a:lnTo>
                    <a:pt x="4330587" y="455964"/>
                  </a:lnTo>
                  <a:lnTo>
                    <a:pt x="4379139" y="455964"/>
                  </a:lnTo>
                  <a:lnTo>
                    <a:pt x="4379139" y="461359"/>
                  </a:lnTo>
                  <a:close/>
                </a:path>
                <a:path w="5039995" h="1857375">
                  <a:moveTo>
                    <a:pt x="4357561" y="482938"/>
                  </a:moveTo>
                  <a:lnTo>
                    <a:pt x="4352166" y="482938"/>
                  </a:lnTo>
                  <a:lnTo>
                    <a:pt x="4352166" y="461359"/>
                  </a:lnTo>
                  <a:lnTo>
                    <a:pt x="4357561" y="461359"/>
                  </a:lnTo>
                  <a:lnTo>
                    <a:pt x="4357561" y="482938"/>
                  </a:lnTo>
                  <a:close/>
                </a:path>
                <a:path w="5039995" h="1857375">
                  <a:moveTo>
                    <a:pt x="4128286" y="455964"/>
                  </a:moveTo>
                  <a:lnTo>
                    <a:pt x="4122892" y="455964"/>
                  </a:lnTo>
                  <a:lnTo>
                    <a:pt x="4122892" y="434385"/>
                  </a:lnTo>
                  <a:lnTo>
                    <a:pt x="4128286" y="434385"/>
                  </a:lnTo>
                  <a:lnTo>
                    <a:pt x="4128286" y="455964"/>
                  </a:lnTo>
                  <a:close/>
                </a:path>
                <a:path w="5039995" h="1857375">
                  <a:moveTo>
                    <a:pt x="4149865" y="461359"/>
                  </a:moveTo>
                  <a:lnTo>
                    <a:pt x="4101313" y="461359"/>
                  </a:lnTo>
                  <a:lnTo>
                    <a:pt x="4101313" y="455964"/>
                  </a:lnTo>
                  <a:lnTo>
                    <a:pt x="4149865" y="455964"/>
                  </a:lnTo>
                  <a:lnTo>
                    <a:pt x="4149865" y="461359"/>
                  </a:lnTo>
                  <a:close/>
                </a:path>
                <a:path w="5039995" h="1857375">
                  <a:moveTo>
                    <a:pt x="4128286" y="482938"/>
                  </a:moveTo>
                  <a:lnTo>
                    <a:pt x="4122892" y="482938"/>
                  </a:lnTo>
                  <a:lnTo>
                    <a:pt x="4122892" y="461359"/>
                  </a:lnTo>
                  <a:lnTo>
                    <a:pt x="4128286" y="461359"/>
                  </a:lnTo>
                  <a:lnTo>
                    <a:pt x="4128286" y="482938"/>
                  </a:lnTo>
                  <a:close/>
                </a:path>
                <a:path w="5039995" h="1857375">
                  <a:moveTo>
                    <a:pt x="3899012" y="455964"/>
                  </a:moveTo>
                  <a:lnTo>
                    <a:pt x="3893617" y="455964"/>
                  </a:lnTo>
                  <a:lnTo>
                    <a:pt x="3893617" y="434385"/>
                  </a:lnTo>
                  <a:lnTo>
                    <a:pt x="3899012" y="434385"/>
                  </a:lnTo>
                  <a:lnTo>
                    <a:pt x="3899012" y="455964"/>
                  </a:lnTo>
                  <a:close/>
                </a:path>
                <a:path w="5039995" h="1857375">
                  <a:moveTo>
                    <a:pt x="3920591" y="461359"/>
                  </a:moveTo>
                  <a:lnTo>
                    <a:pt x="3872038" y="461359"/>
                  </a:lnTo>
                  <a:lnTo>
                    <a:pt x="3872038" y="455964"/>
                  </a:lnTo>
                  <a:lnTo>
                    <a:pt x="3920591" y="455964"/>
                  </a:lnTo>
                  <a:lnTo>
                    <a:pt x="3920591" y="461359"/>
                  </a:lnTo>
                  <a:close/>
                </a:path>
                <a:path w="5039995" h="1857375">
                  <a:moveTo>
                    <a:pt x="3899012" y="482938"/>
                  </a:moveTo>
                  <a:lnTo>
                    <a:pt x="3893617" y="482938"/>
                  </a:lnTo>
                  <a:lnTo>
                    <a:pt x="3893617" y="461359"/>
                  </a:lnTo>
                  <a:lnTo>
                    <a:pt x="3899012" y="461359"/>
                  </a:lnTo>
                  <a:lnTo>
                    <a:pt x="3899012" y="482938"/>
                  </a:lnTo>
                  <a:close/>
                </a:path>
                <a:path w="5039995" h="1857375">
                  <a:moveTo>
                    <a:pt x="4242923" y="570601"/>
                  </a:moveTo>
                  <a:lnTo>
                    <a:pt x="4237529" y="570601"/>
                  </a:lnTo>
                  <a:lnTo>
                    <a:pt x="4237529" y="549023"/>
                  </a:lnTo>
                  <a:lnTo>
                    <a:pt x="4242923" y="549023"/>
                  </a:lnTo>
                  <a:lnTo>
                    <a:pt x="4242923" y="570601"/>
                  </a:lnTo>
                  <a:close/>
                </a:path>
                <a:path w="5039995" h="1857375">
                  <a:moveTo>
                    <a:pt x="4264502" y="575996"/>
                  </a:moveTo>
                  <a:lnTo>
                    <a:pt x="4215950" y="575996"/>
                  </a:lnTo>
                  <a:lnTo>
                    <a:pt x="4215950" y="570601"/>
                  </a:lnTo>
                  <a:lnTo>
                    <a:pt x="4264502" y="570601"/>
                  </a:lnTo>
                  <a:lnTo>
                    <a:pt x="4264502" y="575996"/>
                  </a:lnTo>
                  <a:close/>
                </a:path>
                <a:path w="5039995" h="1857375">
                  <a:moveTo>
                    <a:pt x="4242923" y="597575"/>
                  </a:moveTo>
                  <a:lnTo>
                    <a:pt x="4237529" y="597575"/>
                  </a:lnTo>
                  <a:lnTo>
                    <a:pt x="4237529" y="575996"/>
                  </a:lnTo>
                  <a:lnTo>
                    <a:pt x="4242923" y="575996"/>
                  </a:lnTo>
                  <a:lnTo>
                    <a:pt x="4242923" y="597575"/>
                  </a:lnTo>
                  <a:close/>
                </a:path>
                <a:path w="5039995" h="1857375">
                  <a:moveTo>
                    <a:pt x="4013649" y="570601"/>
                  </a:moveTo>
                  <a:lnTo>
                    <a:pt x="4008254" y="570601"/>
                  </a:lnTo>
                  <a:lnTo>
                    <a:pt x="4008254" y="549023"/>
                  </a:lnTo>
                  <a:lnTo>
                    <a:pt x="4013649" y="549023"/>
                  </a:lnTo>
                  <a:lnTo>
                    <a:pt x="4013649" y="570601"/>
                  </a:lnTo>
                  <a:close/>
                </a:path>
                <a:path w="5039995" h="1857375">
                  <a:moveTo>
                    <a:pt x="4035228" y="575996"/>
                  </a:moveTo>
                  <a:lnTo>
                    <a:pt x="3986676" y="575996"/>
                  </a:lnTo>
                  <a:lnTo>
                    <a:pt x="3986676" y="570601"/>
                  </a:lnTo>
                  <a:lnTo>
                    <a:pt x="4035228" y="570601"/>
                  </a:lnTo>
                  <a:lnTo>
                    <a:pt x="4035228" y="575996"/>
                  </a:lnTo>
                  <a:close/>
                </a:path>
                <a:path w="5039995" h="1857375">
                  <a:moveTo>
                    <a:pt x="4013649" y="597575"/>
                  </a:moveTo>
                  <a:lnTo>
                    <a:pt x="4008254" y="597575"/>
                  </a:lnTo>
                  <a:lnTo>
                    <a:pt x="4008254" y="575996"/>
                  </a:lnTo>
                  <a:lnTo>
                    <a:pt x="4013649" y="575996"/>
                  </a:lnTo>
                  <a:lnTo>
                    <a:pt x="4013649" y="597575"/>
                  </a:lnTo>
                  <a:close/>
                </a:path>
                <a:path w="5039995" h="1857375">
                  <a:moveTo>
                    <a:pt x="4128286" y="685239"/>
                  </a:moveTo>
                  <a:lnTo>
                    <a:pt x="4122892" y="685239"/>
                  </a:lnTo>
                  <a:lnTo>
                    <a:pt x="4122892" y="663660"/>
                  </a:lnTo>
                  <a:lnTo>
                    <a:pt x="4128286" y="663660"/>
                  </a:lnTo>
                  <a:lnTo>
                    <a:pt x="4128286" y="685239"/>
                  </a:lnTo>
                  <a:close/>
                </a:path>
                <a:path w="5039995" h="1857375">
                  <a:moveTo>
                    <a:pt x="4149865" y="690633"/>
                  </a:moveTo>
                  <a:lnTo>
                    <a:pt x="4101313" y="690633"/>
                  </a:lnTo>
                  <a:lnTo>
                    <a:pt x="4101313" y="685239"/>
                  </a:lnTo>
                  <a:lnTo>
                    <a:pt x="4149865" y="685239"/>
                  </a:lnTo>
                  <a:lnTo>
                    <a:pt x="4149865" y="690633"/>
                  </a:lnTo>
                  <a:close/>
                </a:path>
                <a:path w="5039995" h="1857375">
                  <a:moveTo>
                    <a:pt x="4128286" y="712212"/>
                  </a:moveTo>
                  <a:lnTo>
                    <a:pt x="4122892" y="712212"/>
                  </a:lnTo>
                  <a:lnTo>
                    <a:pt x="4122892" y="690633"/>
                  </a:lnTo>
                  <a:lnTo>
                    <a:pt x="4128286" y="690633"/>
                  </a:lnTo>
                  <a:lnTo>
                    <a:pt x="4128286" y="712212"/>
                  </a:lnTo>
                  <a:close/>
                </a:path>
                <a:path w="5039995" h="1857375">
                  <a:moveTo>
                    <a:pt x="3899012" y="685239"/>
                  </a:moveTo>
                  <a:lnTo>
                    <a:pt x="3893617" y="685239"/>
                  </a:lnTo>
                  <a:lnTo>
                    <a:pt x="3893617" y="663660"/>
                  </a:lnTo>
                  <a:lnTo>
                    <a:pt x="3899012" y="663660"/>
                  </a:lnTo>
                  <a:lnTo>
                    <a:pt x="3899012" y="685239"/>
                  </a:lnTo>
                  <a:close/>
                </a:path>
                <a:path w="5039995" h="1857375">
                  <a:moveTo>
                    <a:pt x="3920591" y="690633"/>
                  </a:moveTo>
                  <a:lnTo>
                    <a:pt x="3872038" y="690633"/>
                  </a:lnTo>
                  <a:lnTo>
                    <a:pt x="3872038" y="685239"/>
                  </a:lnTo>
                  <a:lnTo>
                    <a:pt x="3920591" y="685239"/>
                  </a:lnTo>
                  <a:lnTo>
                    <a:pt x="3920591" y="690633"/>
                  </a:lnTo>
                  <a:close/>
                </a:path>
                <a:path w="5039995" h="1857375">
                  <a:moveTo>
                    <a:pt x="3899012" y="712212"/>
                  </a:moveTo>
                  <a:lnTo>
                    <a:pt x="3893617" y="712212"/>
                  </a:lnTo>
                  <a:lnTo>
                    <a:pt x="3893617" y="690633"/>
                  </a:lnTo>
                  <a:lnTo>
                    <a:pt x="3899012" y="690633"/>
                  </a:lnTo>
                  <a:lnTo>
                    <a:pt x="3899012" y="712212"/>
                  </a:lnTo>
                  <a:close/>
                </a:path>
                <a:path w="5039995" h="1857375">
                  <a:moveTo>
                    <a:pt x="4013649" y="799876"/>
                  </a:moveTo>
                  <a:lnTo>
                    <a:pt x="4008254" y="799876"/>
                  </a:lnTo>
                  <a:lnTo>
                    <a:pt x="4008254" y="778297"/>
                  </a:lnTo>
                  <a:lnTo>
                    <a:pt x="4013649" y="778297"/>
                  </a:lnTo>
                  <a:lnTo>
                    <a:pt x="4013649" y="799876"/>
                  </a:lnTo>
                  <a:close/>
                </a:path>
                <a:path w="5039995" h="1857375">
                  <a:moveTo>
                    <a:pt x="4035228" y="805270"/>
                  </a:moveTo>
                  <a:lnTo>
                    <a:pt x="3986676" y="805270"/>
                  </a:lnTo>
                  <a:lnTo>
                    <a:pt x="3986676" y="799876"/>
                  </a:lnTo>
                  <a:lnTo>
                    <a:pt x="4035228" y="799876"/>
                  </a:lnTo>
                  <a:lnTo>
                    <a:pt x="4035228" y="805270"/>
                  </a:lnTo>
                  <a:close/>
                </a:path>
                <a:path w="5039995" h="1857375">
                  <a:moveTo>
                    <a:pt x="4013649" y="826849"/>
                  </a:moveTo>
                  <a:lnTo>
                    <a:pt x="4008254" y="826849"/>
                  </a:lnTo>
                  <a:lnTo>
                    <a:pt x="4008254" y="805270"/>
                  </a:lnTo>
                  <a:lnTo>
                    <a:pt x="4013649" y="805270"/>
                  </a:lnTo>
                  <a:lnTo>
                    <a:pt x="4013649" y="826849"/>
                  </a:lnTo>
                  <a:close/>
                </a:path>
                <a:path w="5039995" h="1857375">
                  <a:moveTo>
                    <a:pt x="3692665" y="2810"/>
                  </a:moveTo>
                  <a:lnTo>
                    <a:pt x="3644113" y="2810"/>
                  </a:lnTo>
                  <a:lnTo>
                    <a:pt x="3644113" y="0"/>
                  </a:lnTo>
                  <a:lnTo>
                    <a:pt x="3692665" y="0"/>
                  </a:lnTo>
                  <a:lnTo>
                    <a:pt x="3692665" y="2810"/>
                  </a:lnTo>
                  <a:close/>
                </a:path>
                <a:path w="5039995" h="1857375">
                  <a:moveTo>
                    <a:pt x="3671086" y="24389"/>
                  </a:moveTo>
                  <a:lnTo>
                    <a:pt x="3665692" y="24389"/>
                  </a:lnTo>
                  <a:lnTo>
                    <a:pt x="3665692" y="2810"/>
                  </a:lnTo>
                  <a:lnTo>
                    <a:pt x="3671086" y="2810"/>
                  </a:lnTo>
                  <a:lnTo>
                    <a:pt x="3671086" y="24389"/>
                  </a:lnTo>
                  <a:close/>
                </a:path>
                <a:path w="5039995" h="1857375">
                  <a:moveTo>
                    <a:pt x="3463391" y="2810"/>
                  </a:moveTo>
                  <a:lnTo>
                    <a:pt x="3414839" y="2810"/>
                  </a:lnTo>
                  <a:lnTo>
                    <a:pt x="3414839" y="0"/>
                  </a:lnTo>
                  <a:lnTo>
                    <a:pt x="3463391" y="0"/>
                  </a:lnTo>
                  <a:lnTo>
                    <a:pt x="3463391" y="2810"/>
                  </a:lnTo>
                  <a:close/>
                </a:path>
                <a:path w="5039995" h="1857375">
                  <a:moveTo>
                    <a:pt x="3441812" y="24389"/>
                  </a:moveTo>
                  <a:lnTo>
                    <a:pt x="3436417" y="24389"/>
                  </a:lnTo>
                  <a:lnTo>
                    <a:pt x="3436417" y="2810"/>
                  </a:lnTo>
                  <a:lnTo>
                    <a:pt x="3441812" y="2810"/>
                  </a:lnTo>
                  <a:lnTo>
                    <a:pt x="3441812" y="24389"/>
                  </a:lnTo>
                  <a:close/>
                </a:path>
                <a:path w="5039995" h="1857375">
                  <a:moveTo>
                    <a:pt x="3234116" y="2810"/>
                  </a:moveTo>
                  <a:lnTo>
                    <a:pt x="3185564" y="2810"/>
                  </a:lnTo>
                  <a:lnTo>
                    <a:pt x="3185564" y="0"/>
                  </a:lnTo>
                  <a:lnTo>
                    <a:pt x="3234116" y="0"/>
                  </a:lnTo>
                  <a:lnTo>
                    <a:pt x="3234116" y="2810"/>
                  </a:lnTo>
                  <a:close/>
                </a:path>
                <a:path w="5039995" h="1857375">
                  <a:moveTo>
                    <a:pt x="3212538" y="24389"/>
                  </a:moveTo>
                  <a:lnTo>
                    <a:pt x="3207143" y="24389"/>
                  </a:lnTo>
                  <a:lnTo>
                    <a:pt x="3207143" y="2810"/>
                  </a:lnTo>
                  <a:lnTo>
                    <a:pt x="3212538" y="2810"/>
                  </a:lnTo>
                  <a:lnTo>
                    <a:pt x="3212538" y="24389"/>
                  </a:lnTo>
                  <a:close/>
                </a:path>
                <a:path w="5039995" h="1857375">
                  <a:moveTo>
                    <a:pt x="3004842" y="2810"/>
                  </a:moveTo>
                  <a:lnTo>
                    <a:pt x="2956290" y="2810"/>
                  </a:lnTo>
                  <a:lnTo>
                    <a:pt x="2956290" y="0"/>
                  </a:lnTo>
                  <a:lnTo>
                    <a:pt x="3004842" y="0"/>
                  </a:lnTo>
                  <a:lnTo>
                    <a:pt x="3004842" y="2810"/>
                  </a:lnTo>
                  <a:close/>
                </a:path>
                <a:path w="5039995" h="1857375">
                  <a:moveTo>
                    <a:pt x="2983263" y="24389"/>
                  </a:moveTo>
                  <a:lnTo>
                    <a:pt x="2977869" y="24389"/>
                  </a:lnTo>
                  <a:lnTo>
                    <a:pt x="2977869" y="2810"/>
                  </a:lnTo>
                  <a:lnTo>
                    <a:pt x="2983263" y="2810"/>
                  </a:lnTo>
                  <a:lnTo>
                    <a:pt x="2983263" y="24389"/>
                  </a:lnTo>
                  <a:close/>
                </a:path>
                <a:path w="5039995" h="1857375">
                  <a:moveTo>
                    <a:pt x="3785724" y="112053"/>
                  </a:moveTo>
                  <a:lnTo>
                    <a:pt x="3780329" y="112053"/>
                  </a:lnTo>
                  <a:lnTo>
                    <a:pt x="3780329" y="90474"/>
                  </a:lnTo>
                  <a:lnTo>
                    <a:pt x="3785724" y="90474"/>
                  </a:lnTo>
                  <a:lnTo>
                    <a:pt x="3785724" y="112053"/>
                  </a:lnTo>
                  <a:close/>
                </a:path>
                <a:path w="5039995" h="1857375">
                  <a:moveTo>
                    <a:pt x="3807302" y="117447"/>
                  </a:moveTo>
                  <a:lnTo>
                    <a:pt x="3758750" y="117447"/>
                  </a:lnTo>
                  <a:lnTo>
                    <a:pt x="3758750" y="112053"/>
                  </a:lnTo>
                  <a:lnTo>
                    <a:pt x="3807302" y="112053"/>
                  </a:lnTo>
                  <a:lnTo>
                    <a:pt x="3807302" y="117447"/>
                  </a:lnTo>
                  <a:close/>
                </a:path>
                <a:path w="5039995" h="1857375">
                  <a:moveTo>
                    <a:pt x="3785724" y="139026"/>
                  </a:moveTo>
                  <a:lnTo>
                    <a:pt x="3780329" y="139026"/>
                  </a:lnTo>
                  <a:lnTo>
                    <a:pt x="3780329" y="117447"/>
                  </a:lnTo>
                  <a:lnTo>
                    <a:pt x="3785724" y="117447"/>
                  </a:lnTo>
                  <a:lnTo>
                    <a:pt x="3785724" y="139026"/>
                  </a:lnTo>
                  <a:close/>
                </a:path>
                <a:path w="5039995" h="1857375">
                  <a:moveTo>
                    <a:pt x="3556449" y="112053"/>
                  </a:moveTo>
                  <a:lnTo>
                    <a:pt x="3551054" y="112053"/>
                  </a:lnTo>
                  <a:lnTo>
                    <a:pt x="3551054" y="90474"/>
                  </a:lnTo>
                  <a:lnTo>
                    <a:pt x="3556449" y="90474"/>
                  </a:lnTo>
                  <a:lnTo>
                    <a:pt x="3556449" y="112053"/>
                  </a:lnTo>
                  <a:close/>
                </a:path>
                <a:path w="5039995" h="1857375">
                  <a:moveTo>
                    <a:pt x="3578028" y="117447"/>
                  </a:moveTo>
                  <a:lnTo>
                    <a:pt x="3529476" y="117447"/>
                  </a:lnTo>
                  <a:lnTo>
                    <a:pt x="3529476" y="112053"/>
                  </a:lnTo>
                  <a:lnTo>
                    <a:pt x="3578028" y="112053"/>
                  </a:lnTo>
                  <a:lnTo>
                    <a:pt x="3578028" y="117447"/>
                  </a:lnTo>
                  <a:close/>
                </a:path>
                <a:path w="5039995" h="1857375">
                  <a:moveTo>
                    <a:pt x="3556449" y="139026"/>
                  </a:moveTo>
                  <a:lnTo>
                    <a:pt x="3551054" y="139026"/>
                  </a:lnTo>
                  <a:lnTo>
                    <a:pt x="3551054" y="117447"/>
                  </a:lnTo>
                  <a:lnTo>
                    <a:pt x="3556449" y="117447"/>
                  </a:lnTo>
                  <a:lnTo>
                    <a:pt x="3556449" y="139026"/>
                  </a:lnTo>
                  <a:close/>
                </a:path>
                <a:path w="5039995" h="1857375">
                  <a:moveTo>
                    <a:pt x="3327175" y="112053"/>
                  </a:moveTo>
                  <a:lnTo>
                    <a:pt x="3321780" y="112053"/>
                  </a:lnTo>
                  <a:lnTo>
                    <a:pt x="3321780" y="90474"/>
                  </a:lnTo>
                  <a:lnTo>
                    <a:pt x="3327175" y="90474"/>
                  </a:lnTo>
                  <a:lnTo>
                    <a:pt x="3327175" y="112053"/>
                  </a:lnTo>
                  <a:close/>
                </a:path>
                <a:path w="5039995" h="1857375">
                  <a:moveTo>
                    <a:pt x="3348754" y="117447"/>
                  </a:moveTo>
                  <a:lnTo>
                    <a:pt x="3300201" y="117447"/>
                  </a:lnTo>
                  <a:lnTo>
                    <a:pt x="3300201" y="112053"/>
                  </a:lnTo>
                  <a:lnTo>
                    <a:pt x="3348754" y="112053"/>
                  </a:lnTo>
                  <a:lnTo>
                    <a:pt x="3348754" y="117447"/>
                  </a:lnTo>
                  <a:close/>
                </a:path>
                <a:path w="5039995" h="1857375">
                  <a:moveTo>
                    <a:pt x="3327175" y="139026"/>
                  </a:moveTo>
                  <a:lnTo>
                    <a:pt x="3321780" y="139026"/>
                  </a:lnTo>
                  <a:lnTo>
                    <a:pt x="3321780" y="117447"/>
                  </a:lnTo>
                  <a:lnTo>
                    <a:pt x="3327175" y="117447"/>
                  </a:lnTo>
                  <a:lnTo>
                    <a:pt x="3327175" y="139026"/>
                  </a:lnTo>
                  <a:close/>
                </a:path>
                <a:path w="5039995" h="1857375">
                  <a:moveTo>
                    <a:pt x="3097901" y="112053"/>
                  </a:moveTo>
                  <a:lnTo>
                    <a:pt x="3092506" y="112053"/>
                  </a:lnTo>
                  <a:lnTo>
                    <a:pt x="3092506" y="90474"/>
                  </a:lnTo>
                  <a:lnTo>
                    <a:pt x="3097901" y="90474"/>
                  </a:lnTo>
                  <a:lnTo>
                    <a:pt x="3097901" y="112053"/>
                  </a:lnTo>
                  <a:close/>
                </a:path>
                <a:path w="5039995" h="1857375">
                  <a:moveTo>
                    <a:pt x="3119479" y="117447"/>
                  </a:moveTo>
                  <a:lnTo>
                    <a:pt x="3070927" y="117447"/>
                  </a:lnTo>
                  <a:lnTo>
                    <a:pt x="3070927" y="112053"/>
                  </a:lnTo>
                  <a:lnTo>
                    <a:pt x="3119479" y="112053"/>
                  </a:lnTo>
                  <a:lnTo>
                    <a:pt x="3119479" y="117447"/>
                  </a:lnTo>
                  <a:close/>
                </a:path>
                <a:path w="5039995" h="1857375">
                  <a:moveTo>
                    <a:pt x="3097901" y="139026"/>
                  </a:moveTo>
                  <a:lnTo>
                    <a:pt x="3092506" y="139026"/>
                  </a:lnTo>
                  <a:lnTo>
                    <a:pt x="3092506" y="117447"/>
                  </a:lnTo>
                  <a:lnTo>
                    <a:pt x="3097901" y="117447"/>
                  </a:lnTo>
                  <a:lnTo>
                    <a:pt x="3097901" y="139026"/>
                  </a:lnTo>
                  <a:close/>
                </a:path>
                <a:path w="5039995" h="1857375">
                  <a:moveTo>
                    <a:pt x="3671086" y="226690"/>
                  </a:moveTo>
                  <a:lnTo>
                    <a:pt x="3665692" y="226690"/>
                  </a:lnTo>
                  <a:lnTo>
                    <a:pt x="3665692" y="205111"/>
                  </a:lnTo>
                  <a:lnTo>
                    <a:pt x="3671086" y="205111"/>
                  </a:lnTo>
                  <a:lnTo>
                    <a:pt x="3671086" y="226690"/>
                  </a:lnTo>
                  <a:close/>
                </a:path>
                <a:path w="5039995" h="1857375">
                  <a:moveTo>
                    <a:pt x="3692665" y="232085"/>
                  </a:moveTo>
                  <a:lnTo>
                    <a:pt x="3644113" y="232085"/>
                  </a:lnTo>
                  <a:lnTo>
                    <a:pt x="3644113" y="226690"/>
                  </a:lnTo>
                  <a:lnTo>
                    <a:pt x="3692665" y="226690"/>
                  </a:lnTo>
                  <a:lnTo>
                    <a:pt x="3692665" y="232085"/>
                  </a:lnTo>
                  <a:close/>
                </a:path>
                <a:path w="5039995" h="1857375">
                  <a:moveTo>
                    <a:pt x="3671086" y="253663"/>
                  </a:moveTo>
                  <a:lnTo>
                    <a:pt x="3665692" y="253663"/>
                  </a:lnTo>
                  <a:lnTo>
                    <a:pt x="3665692" y="232085"/>
                  </a:lnTo>
                  <a:lnTo>
                    <a:pt x="3671086" y="232085"/>
                  </a:lnTo>
                  <a:lnTo>
                    <a:pt x="3671086" y="253663"/>
                  </a:lnTo>
                  <a:close/>
                </a:path>
                <a:path w="5039995" h="1857375">
                  <a:moveTo>
                    <a:pt x="3441812" y="226690"/>
                  </a:moveTo>
                  <a:lnTo>
                    <a:pt x="3436417" y="226690"/>
                  </a:lnTo>
                  <a:lnTo>
                    <a:pt x="3436417" y="205111"/>
                  </a:lnTo>
                  <a:lnTo>
                    <a:pt x="3441812" y="205111"/>
                  </a:lnTo>
                  <a:lnTo>
                    <a:pt x="3441812" y="226690"/>
                  </a:lnTo>
                  <a:close/>
                </a:path>
                <a:path w="5039995" h="1857375">
                  <a:moveTo>
                    <a:pt x="3463391" y="232085"/>
                  </a:moveTo>
                  <a:lnTo>
                    <a:pt x="3414839" y="232085"/>
                  </a:lnTo>
                  <a:lnTo>
                    <a:pt x="3414839" y="226690"/>
                  </a:lnTo>
                  <a:lnTo>
                    <a:pt x="3463391" y="226690"/>
                  </a:lnTo>
                  <a:lnTo>
                    <a:pt x="3463391" y="232085"/>
                  </a:lnTo>
                  <a:close/>
                </a:path>
                <a:path w="5039995" h="1857375">
                  <a:moveTo>
                    <a:pt x="3441812" y="253663"/>
                  </a:moveTo>
                  <a:lnTo>
                    <a:pt x="3436417" y="253663"/>
                  </a:lnTo>
                  <a:lnTo>
                    <a:pt x="3436417" y="232085"/>
                  </a:lnTo>
                  <a:lnTo>
                    <a:pt x="3441812" y="232085"/>
                  </a:lnTo>
                  <a:lnTo>
                    <a:pt x="3441812" y="253663"/>
                  </a:lnTo>
                  <a:close/>
                </a:path>
                <a:path w="5039995" h="1857375">
                  <a:moveTo>
                    <a:pt x="3212538" y="226690"/>
                  </a:moveTo>
                  <a:lnTo>
                    <a:pt x="3207143" y="226690"/>
                  </a:lnTo>
                  <a:lnTo>
                    <a:pt x="3207143" y="205111"/>
                  </a:lnTo>
                  <a:lnTo>
                    <a:pt x="3212538" y="205111"/>
                  </a:lnTo>
                  <a:lnTo>
                    <a:pt x="3212538" y="226690"/>
                  </a:lnTo>
                  <a:close/>
                </a:path>
                <a:path w="5039995" h="1857375">
                  <a:moveTo>
                    <a:pt x="3234116" y="232085"/>
                  </a:moveTo>
                  <a:lnTo>
                    <a:pt x="3185564" y="232085"/>
                  </a:lnTo>
                  <a:lnTo>
                    <a:pt x="3185564" y="226690"/>
                  </a:lnTo>
                  <a:lnTo>
                    <a:pt x="3234116" y="226690"/>
                  </a:lnTo>
                  <a:lnTo>
                    <a:pt x="3234116" y="232085"/>
                  </a:lnTo>
                  <a:close/>
                </a:path>
                <a:path w="5039995" h="1857375">
                  <a:moveTo>
                    <a:pt x="3212538" y="253663"/>
                  </a:moveTo>
                  <a:lnTo>
                    <a:pt x="3207143" y="253663"/>
                  </a:lnTo>
                  <a:lnTo>
                    <a:pt x="3207143" y="232085"/>
                  </a:lnTo>
                  <a:lnTo>
                    <a:pt x="3212538" y="232085"/>
                  </a:lnTo>
                  <a:lnTo>
                    <a:pt x="3212538" y="253663"/>
                  </a:lnTo>
                  <a:close/>
                </a:path>
                <a:path w="5039995" h="1857375">
                  <a:moveTo>
                    <a:pt x="2983263" y="226690"/>
                  </a:moveTo>
                  <a:lnTo>
                    <a:pt x="2977869" y="226690"/>
                  </a:lnTo>
                  <a:lnTo>
                    <a:pt x="2977869" y="205111"/>
                  </a:lnTo>
                  <a:lnTo>
                    <a:pt x="2983263" y="205111"/>
                  </a:lnTo>
                  <a:lnTo>
                    <a:pt x="2983263" y="226690"/>
                  </a:lnTo>
                  <a:close/>
                </a:path>
                <a:path w="5039995" h="1857375">
                  <a:moveTo>
                    <a:pt x="3004842" y="232085"/>
                  </a:moveTo>
                  <a:lnTo>
                    <a:pt x="2956290" y="232085"/>
                  </a:lnTo>
                  <a:lnTo>
                    <a:pt x="2956290" y="226690"/>
                  </a:lnTo>
                  <a:lnTo>
                    <a:pt x="3004842" y="226690"/>
                  </a:lnTo>
                  <a:lnTo>
                    <a:pt x="3004842" y="232085"/>
                  </a:lnTo>
                  <a:close/>
                </a:path>
                <a:path w="5039995" h="1857375">
                  <a:moveTo>
                    <a:pt x="2983263" y="253663"/>
                  </a:moveTo>
                  <a:lnTo>
                    <a:pt x="2977869" y="253663"/>
                  </a:lnTo>
                  <a:lnTo>
                    <a:pt x="2977869" y="232085"/>
                  </a:lnTo>
                  <a:lnTo>
                    <a:pt x="2983263" y="232085"/>
                  </a:lnTo>
                  <a:lnTo>
                    <a:pt x="2983263" y="253663"/>
                  </a:lnTo>
                  <a:close/>
                </a:path>
                <a:path w="5039995" h="1857375">
                  <a:moveTo>
                    <a:pt x="3785724" y="341327"/>
                  </a:moveTo>
                  <a:lnTo>
                    <a:pt x="3780329" y="341327"/>
                  </a:lnTo>
                  <a:lnTo>
                    <a:pt x="3780329" y="319748"/>
                  </a:lnTo>
                  <a:lnTo>
                    <a:pt x="3785724" y="319748"/>
                  </a:lnTo>
                  <a:lnTo>
                    <a:pt x="3785724" y="341327"/>
                  </a:lnTo>
                  <a:close/>
                </a:path>
                <a:path w="5039995" h="1857375">
                  <a:moveTo>
                    <a:pt x="3807302" y="346722"/>
                  </a:moveTo>
                  <a:lnTo>
                    <a:pt x="3758750" y="346722"/>
                  </a:lnTo>
                  <a:lnTo>
                    <a:pt x="3758750" y="341327"/>
                  </a:lnTo>
                  <a:lnTo>
                    <a:pt x="3807302" y="341327"/>
                  </a:lnTo>
                  <a:lnTo>
                    <a:pt x="3807302" y="346722"/>
                  </a:lnTo>
                  <a:close/>
                </a:path>
                <a:path w="5039995" h="1857375">
                  <a:moveTo>
                    <a:pt x="3785724" y="368301"/>
                  </a:moveTo>
                  <a:lnTo>
                    <a:pt x="3780329" y="368301"/>
                  </a:lnTo>
                  <a:lnTo>
                    <a:pt x="3780329" y="346722"/>
                  </a:lnTo>
                  <a:lnTo>
                    <a:pt x="3785724" y="346722"/>
                  </a:lnTo>
                  <a:lnTo>
                    <a:pt x="3785724" y="368301"/>
                  </a:lnTo>
                  <a:close/>
                </a:path>
                <a:path w="5039995" h="1857375">
                  <a:moveTo>
                    <a:pt x="3556449" y="341327"/>
                  </a:moveTo>
                  <a:lnTo>
                    <a:pt x="3551054" y="341327"/>
                  </a:lnTo>
                  <a:lnTo>
                    <a:pt x="3551054" y="319748"/>
                  </a:lnTo>
                  <a:lnTo>
                    <a:pt x="3556449" y="319748"/>
                  </a:lnTo>
                  <a:lnTo>
                    <a:pt x="3556449" y="341327"/>
                  </a:lnTo>
                  <a:close/>
                </a:path>
                <a:path w="5039995" h="1857375">
                  <a:moveTo>
                    <a:pt x="3578028" y="346722"/>
                  </a:moveTo>
                  <a:lnTo>
                    <a:pt x="3529476" y="346722"/>
                  </a:lnTo>
                  <a:lnTo>
                    <a:pt x="3529476" y="341327"/>
                  </a:lnTo>
                  <a:lnTo>
                    <a:pt x="3578028" y="341327"/>
                  </a:lnTo>
                  <a:lnTo>
                    <a:pt x="3578028" y="346722"/>
                  </a:lnTo>
                  <a:close/>
                </a:path>
                <a:path w="5039995" h="1857375">
                  <a:moveTo>
                    <a:pt x="3556449" y="368301"/>
                  </a:moveTo>
                  <a:lnTo>
                    <a:pt x="3551054" y="368301"/>
                  </a:lnTo>
                  <a:lnTo>
                    <a:pt x="3551054" y="346722"/>
                  </a:lnTo>
                  <a:lnTo>
                    <a:pt x="3556449" y="346722"/>
                  </a:lnTo>
                  <a:lnTo>
                    <a:pt x="3556449" y="368301"/>
                  </a:lnTo>
                  <a:close/>
                </a:path>
                <a:path w="5039995" h="1857375">
                  <a:moveTo>
                    <a:pt x="3327175" y="341327"/>
                  </a:moveTo>
                  <a:lnTo>
                    <a:pt x="3321780" y="341327"/>
                  </a:lnTo>
                  <a:lnTo>
                    <a:pt x="3321780" y="319748"/>
                  </a:lnTo>
                  <a:lnTo>
                    <a:pt x="3327175" y="319748"/>
                  </a:lnTo>
                  <a:lnTo>
                    <a:pt x="3327175" y="341327"/>
                  </a:lnTo>
                  <a:close/>
                </a:path>
                <a:path w="5039995" h="1857375">
                  <a:moveTo>
                    <a:pt x="3348754" y="346722"/>
                  </a:moveTo>
                  <a:lnTo>
                    <a:pt x="3300201" y="346722"/>
                  </a:lnTo>
                  <a:lnTo>
                    <a:pt x="3300201" y="341327"/>
                  </a:lnTo>
                  <a:lnTo>
                    <a:pt x="3348754" y="341327"/>
                  </a:lnTo>
                  <a:lnTo>
                    <a:pt x="3348754" y="346722"/>
                  </a:lnTo>
                  <a:close/>
                </a:path>
                <a:path w="5039995" h="1857375">
                  <a:moveTo>
                    <a:pt x="3327175" y="368301"/>
                  </a:moveTo>
                  <a:lnTo>
                    <a:pt x="3321780" y="368301"/>
                  </a:lnTo>
                  <a:lnTo>
                    <a:pt x="3321780" y="346722"/>
                  </a:lnTo>
                  <a:lnTo>
                    <a:pt x="3327175" y="346722"/>
                  </a:lnTo>
                  <a:lnTo>
                    <a:pt x="3327175" y="368301"/>
                  </a:lnTo>
                  <a:close/>
                </a:path>
                <a:path w="5039995" h="1857375">
                  <a:moveTo>
                    <a:pt x="3097901" y="341327"/>
                  </a:moveTo>
                  <a:lnTo>
                    <a:pt x="3092506" y="341327"/>
                  </a:lnTo>
                  <a:lnTo>
                    <a:pt x="3092506" y="319748"/>
                  </a:lnTo>
                  <a:lnTo>
                    <a:pt x="3097901" y="319748"/>
                  </a:lnTo>
                  <a:lnTo>
                    <a:pt x="3097901" y="341327"/>
                  </a:lnTo>
                  <a:close/>
                </a:path>
                <a:path w="5039995" h="1857375">
                  <a:moveTo>
                    <a:pt x="3119479" y="346722"/>
                  </a:moveTo>
                  <a:lnTo>
                    <a:pt x="3070927" y="346722"/>
                  </a:lnTo>
                  <a:lnTo>
                    <a:pt x="3070927" y="341327"/>
                  </a:lnTo>
                  <a:lnTo>
                    <a:pt x="3119479" y="341327"/>
                  </a:lnTo>
                  <a:lnTo>
                    <a:pt x="3119479" y="346722"/>
                  </a:lnTo>
                  <a:close/>
                </a:path>
                <a:path w="5039995" h="1857375">
                  <a:moveTo>
                    <a:pt x="3097901" y="368301"/>
                  </a:moveTo>
                  <a:lnTo>
                    <a:pt x="3092506" y="368301"/>
                  </a:lnTo>
                  <a:lnTo>
                    <a:pt x="3092506" y="346722"/>
                  </a:lnTo>
                  <a:lnTo>
                    <a:pt x="3097901" y="346722"/>
                  </a:lnTo>
                  <a:lnTo>
                    <a:pt x="3097901" y="368301"/>
                  </a:lnTo>
                  <a:close/>
                </a:path>
                <a:path w="5039995" h="1857375">
                  <a:moveTo>
                    <a:pt x="3671086" y="455964"/>
                  </a:moveTo>
                  <a:lnTo>
                    <a:pt x="3665692" y="455964"/>
                  </a:lnTo>
                  <a:lnTo>
                    <a:pt x="3665692" y="434385"/>
                  </a:lnTo>
                  <a:lnTo>
                    <a:pt x="3671086" y="434385"/>
                  </a:lnTo>
                  <a:lnTo>
                    <a:pt x="3671086" y="455964"/>
                  </a:lnTo>
                  <a:close/>
                </a:path>
                <a:path w="5039995" h="1857375">
                  <a:moveTo>
                    <a:pt x="3692665" y="461359"/>
                  </a:moveTo>
                  <a:lnTo>
                    <a:pt x="3644113" y="461359"/>
                  </a:lnTo>
                  <a:lnTo>
                    <a:pt x="3644113" y="455964"/>
                  </a:lnTo>
                  <a:lnTo>
                    <a:pt x="3692665" y="455964"/>
                  </a:lnTo>
                  <a:lnTo>
                    <a:pt x="3692665" y="461359"/>
                  </a:lnTo>
                  <a:close/>
                </a:path>
                <a:path w="5039995" h="1857375">
                  <a:moveTo>
                    <a:pt x="3671086" y="482938"/>
                  </a:moveTo>
                  <a:lnTo>
                    <a:pt x="3665692" y="482938"/>
                  </a:lnTo>
                  <a:lnTo>
                    <a:pt x="3665692" y="461359"/>
                  </a:lnTo>
                  <a:lnTo>
                    <a:pt x="3671086" y="461359"/>
                  </a:lnTo>
                  <a:lnTo>
                    <a:pt x="3671086" y="482938"/>
                  </a:lnTo>
                  <a:close/>
                </a:path>
                <a:path w="5039995" h="1857375">
                  <a:moveTo>
                    <a:pt x="3441812" y="455964"/>
                  </a:moveTo>
                  <a:lnTo>
                    <a:pt x="3436417" y="455964"/>
                  </a:lnTo>
                  <a:lnTo>
                    <a:pt x="3436417" y="434385"/>
                  </a:lnTo>
                  <a:lnTo>
                    <a:pt x="3441812" y="434385"/>
                  </a:lnTo>
                  <a:lnTo>
                    <a:pt x="3441812" y="455964"/>
                  </a:lnTo>
                  <a:close/>
                </a:path>
                <a:path w="5039995" h="1857375">
                  <a:moveTo>
                    <a:pt x="3463391" y="461359"/>
                  </a:moveTo>
                  <a:lnTo>
                    <a:pt x="3414839" y="461359"/>
                  </a:lnTo>
                  <a:lnTo>
                    <a:pt x="3414839" y="455964"/>
                  </a:lnTo>
                  <a:lnTo>
                    <a:pt x="3463391" y="455964"/>
                  </a:lnTo>
                  <a:lnTo>
                    <a:pt x="3463391" y="461359"/>
                  </a:lnTo>
                  <a:close/>
                </a:path>
                <a:path w="5039995" h="1857375">
                  <a:moveTo>
                    <a:pt x="3441812" y="482938"/>
                  </a:moveTo>
                  <a:lnTo>
                    <a:pt x="3436417" y="482938"/>
                  </a:lnTo>
                  <a:lnTo>
                    <a:pt x="3436417" y="461359"/>
                  </a:lnTo>
                  <a:lnTo>
                    <a:pt x="3441812" y="461359"/>
                  </a:lnTo>
                  <a:lnTo>
                    <a:pt x="3441812" y="482938"/>
                  </a:lnTo>
                  <a:close/>
                </a:path>
                <a:path w="5039995" h="1857375">
                  <a:moveTo>
                    <a:pt x="3212538" y="455964"/>
                  </a:moveTo>
                  <a:lnTo>
                    <a:pt x="3207143" y="455964"/>
                  </a:lnTo>
                  <a:lnTo>
                    <a:pt x="3207143" y="434385"/>
                  </a:lnTo>
                  <a:lnTo>
                    <a:pt x="3212538" y="434385"/>
                  </a:lnTo>
                  <a:lnTo>
                    <a:pt x="3212538" y="455964"/>
                  </a:lnTo>
                  <a:close/>
                </a:path>
                <a:path w="5039995" h="1857375">
                  <a:moveTo>
                    <a:pt x="3234116" y="461359"/>
                  </a:moveTo>
                  <a:lnTo>
                    <a:pt x="3185564" y="461359"/>
                  </a:lnTo>
                  <a:lnTo>
                    <a:pt x="3185564" y="455964"/>
                  </a:lnTo>
                  <a:lnTo>
                    <a:pt x="3234116" y="455964"/>
                  </a:lnTo>
                  <a:lnTo>
                    <a:pt x="3234116" y="461359"/>
                  </a:lnTo>
                  <a:close/>
                </a:path>
                <a:path w="5039995" h="1857375">
                  <a:moveTo>
                    <a:pt x="3212538" y="482938"/>
                  </a:moveTo>
                  <a:lnTo>
                    <a:pt x="3207143" y="482938"/>
                  </a:lnTo>
                  <a:lnTo>
                    <a:pt x="3207143" y="461359"/>
                  </a:lnTo>
                  <a:lnTo>
                    <a:pt x="3212538" y="461359"/>
                  </a:lnTo>
                  <a:lnTo>
                    <a:pt x="3212538" y="482938"/>
                  </a:lnTo>
                  <a:close/>
                </a:path>
                <a:path w="5039995" h="1857375">
                  <a:moveTo>
                    <a:pt x="2983263" y="455964"/>
                  </a:moveTo>
                  <a:lnTo>
                    <a:pt x="2977869" y="455964"/>
                  </a:lnTo>
                  <a:lnTo>
                    <a:pt x="2977869" y="434385"/>
                  </a:lnTo>
                  <a:lnTo>
                    <a:pt x="2983263" y="434385"/>
                  </a:lnTo>
                  <a:lnTo>
                    <a:pt x="2983263" y="455964"/>
                  </a:lnTo>
                  <a:close/>
                </a:path>
                <a:path w="5039995" h="1857375">
                  <a:moveTo>
                    <a:pt x="3004842" y="461359"/>
                  </a:moveTo>
                  <a:lnTo>
                    <a:pt x="2956290" y="461359"/>
                  </a:lnTo>
                  <a:lnTo>
                    <a:pt x="2956290" y="455964"/>
                  </a:lnTo>
                  <a:lnTo>
                    <a:pt x="3004842" y="455964"/>
                  </a:lnTo>
                  <a:lnTo>
                    <a:pt x="3004842" y="461359"/>
                  </a:lnTo>
                  <a:close/>
                </a:path>
                <a:path w="5039995" h="1857375">
                  <a:moveTo>
                    <a:pt x="2983263" y="482938"/>
                  </a:moveTo>
                  <a:lnTo>
                    <a:pt x="2977869" y="482938"/>
                  </a:lnTo>
                  <a:lnTo>
                    <a:pt x="2977869" y="461359"/>
                  </a:lnTo>
                  <a:lnTo>
                    <a:pt x="2983263" y="461359"/>
                  </a:lnTo>
                  <a:lnTo>
                    <a:pt x="2983263" y="482938"/>
                  </a:lnTo>
                  <a:close/>
                </a:path>
                <a:path w="5039995" h="1857375">
                  <a:moveTo>
                    <a:pt x="3785724" y="570601"/>
                  </a:moveTo>
                  <a:lnTo>
                    <a:pt x="3780329" y="570601"/>
                  </a:lnTo>
                  <a:lnTo>
                    <a:pt x="3780329" y="549023"/>
                  </a:lnTo>
                  <a:lnTo>
                    <a:pt x="3785724" y="549023"/>
                  </a:lnTo>
                  <a:lnTo>
                    <a:pt x="3785724" y="570601"/>
                  </a:lnTo>
                  <a:close/>
                </a:path>
                <a:path w="5039995" h="1857375">
                  <a:moveTo>
                    <a:pt x="3807302" y="575996"/>
                  </a:moveTo>
                  <a:lnTo>
                    <a:pt x="3758750" y="575996"/>
                  </a:lnTo>
                  <a:lnTo>
                    <a:pt x="3758750" y="570601"/>
                  </a:lnTo>
                  <a:lnTo>
                    <a:pt x="3807302" y="570601"/>
                  </a:lnTo>
                  <a:lnTo>
                    <a:pt x="3807302" y="575996"/>
                  </a:lnTo>
                  <a:close/>
                </a:path>
                <a:path w="5039995" h="1857375">
                  <a:moveTo>
                    <a:pt x="3785724" y="597575"/>
                  </a:moveTo>
                  <a:lnTo>
                    <a:pt x="3780329" y="597575"/>
                  </a:lnTo>
                  <a:lnTo>
                    <a:pt x="3780329" y="575996"/>
                  </a:lnTo>
                  <a:lnTo>
                    <a:pt x="3785724" y="575996"/>
                  </a:lnTo>
                  <a:lnTo>
                    <a:pt x="3785724" y="597575"/>
                  </a:lnTo>
                  <a:close/>
                </a:path>
                <a:path w="5039995" h="1857375">
                  <a:moveTo>
                    <a:pt x="3556449" y="570601"/>
                  </a:moveTo>
                  <a:lnTo>
                    <a:pt x="3551054" y="570601"/>
                  </a:lnTo>
                  <a:lnTo>
                    <a:pt x="3551054" y="549023"/>
                  </a:lnTo>
                  <a:lnTo>
                    <a:pt x="3556449" y="549023"/>
                  </a:lnTo>
                  <a:lnTo>
                    <a:pt x="3556449" y="570601"/>
                  </a:lnTo>
                  <a:close/>
                </a:path>
                <a:path w="5039995" h="1857375">
                  <a:moveTo>
                    <a:pt x="3578028" y="575996"/>
                  </a:moveTo>
                  <a:lnTo>
                    <a:pt x="3529476" y="575996"/>
                  </a:lnTo>
                  <a:lnTo>
                    <a:pt x="3529476" y="570601"/>
                  </a:lnTo>
                  <a:lnTo>
                    <a:pt x="3578028" y="570601"/>
                  </a:lnTo>
                  <a:lnTo>
                    <a:pt x="3578028" y="575996"/>
                  </a:lnTo>
                  <a:close/>
                </a:path>
                <a:path w="5039995" h="1857375">
                  <a:moveTo>
                    <a:pt x="3556449" y="597575"/>
                  </a:moveTo>
                  <a:lnTo>
                    <a:pt x="3551054" y="597575"/>
                  </a:lnTo>
                  <a:lnTo>
                    <a:pt x="3551054" y="575996"/>
                  </a:lnTo>
                  <a:lnTo>
                    <a:pt x="3556449" y="575996"/>
                  </a:lnTo>
                  <a:lnTo>
                    <a:pt x="3556449" y="597575"/>
                  </a:lnTo>
                  <a:close/>
                </a:path>
                <a:path w="5039995" h="1857375">
                  <a:moveTo>
                    <a:pt x="3327175" y="570601"/>
                  </a:moveTo>
                  <a:lnTo>
                    <a:pt x="3321780" y="570601"/>
                  </a:lnTo>
                  <a:lnTo>
                    <a:pt x="3321780" y="549023"/>
                  </a:lnTo>
                  <a:lnTo>
                    <a:pt x="3327175" y="549023"/>
                  </a:lnTo>
                  <a:lnTo>
                    <a:pt x="3327175" y="570601"/>
                  </a:lnTo>
                  <a:close/>
                </a:path>
                <a:path w="5039995" h="1857375">
                  <a:moveTo>
                    <a:pt x="3348754" y="575996"/>
                  </a:moveTo>
                  <a:lnTo>
                    <a:pt x="3300201" y="575996"/>
                  </a:lnTo>
                  <a:lnTo>
                    <a:pt x="3300201" y="570601"/>
                  </a:lnTo>
                  <a:lnTo>
                    <a:pt x="3348754" y="570601"/>
                  </a:lnTo>
                  <a:lnTo>
                    <a:pt x="3348754" y="575996"/>
                  </a:lnTo>
                  <a:close/>
                </a:path>
                <a:path w="5039995" h="1857375">
                  <a:moveTo>
                    <a:pt x="3327175" y="597575"/>
                  </a:moveTo>
                  <a:lnTo>
                    <a:pt x="3321780" y="597575"/>
                  </a:lnTo>
                  <a:lnTo>
                    <a:pt x="3321780" y="575996"/>
                  </a:lnTo>
                  <a:lnTo>
                    <a:pt x="3327175" y="575996"/>
                  </a:lnTo>
                  <a:lnTo>
                    <a:pt x="3327175" y="597575"/>
                  </a:lnTo>
                  <a:close/>
                </a:path>
                <a:path w="5039995" h="1857375">
                  <a:moveTo>
                    <a:pt x="3097901" y="570601"/>
                  </a:moveTo>
                  <a:lnTo>
                    <a:pt x="3092506" y="570601"/>
                  </a:lnTo>
                  <a:lnTo>
                    <a:pt x="3092506" y="549023"/>
                  </a:lnTo>
                  <a:lnTo>
                    <a:pt x="3097901" y="549023"/>
                  </a:lnTo>
                  <a:lnTo>
                    <a:pt x="3097901" y="570601"/>
                  </a:lnTo>
                  <a:close/>
                </a:path>
                <a:path w="5039995" h="1857375">
                  <a:moveTo>
                    <a:pt x="3119479" y="575996"/>
                  </a:moveTo>
                  <a:lnTo>
                    <a:pt x="3070927" y="575996"/>
                  </a:lnTo>
                  <a:lnTo>
                    <a:pt x="3070927" y="570601"/>
                  </a:lnTo>
                  <a:lnTo>
                    <a:pt x="3119479" y="570601"/>
                  </a:lnTo>
                  <a:lnTo>
                    <a:pt x="3119479" y="575996"/>
                  </a:lnTo>
                  <a:close/>
                </a:path>
                <a:path w="5039995" h="1857375">
                  <a:moveTo>
                    <a:pt x="3097901" y="597575"/>
                  </a:moveTo>
                  <a:lnTo>
                    <a:pt x="3092506" y="597575"/>
                  </a:lnTo>
                  <a:lnTo>
                    <a:pt x="3092506" y="575996"/>
                  </a:lnTo>
                  <a:lnTo>
                    <a:pt x="3097901" y="575996"/>
                  </a:lnTo>
                  <a:lnTo>
                    <a:pt x="3097901" y="597575"/>
                  </a:lnTo>
                  <a:close/>
                </a:path>
                <a:path w="5039995" h="1857375">
                  <a:moveTo>
                    <a:pt x="3671086" y="685239"/>
                  </a:moveTo>
                  <a:lnTo>
                    <a:pt x="3665692" y="685239"/>
                  </a:lnTo>
                  <a:lnTo>
                    <a:pt x="3665692" y="663660"/>
                  </a:lnTo>
                  <a:lnTo>
                    <a:pt x="3671086" y="663660"/>
                  </a:lnTo>
                  <a:lnTo>
                    <a:pt x="3671086" y="685239"/>
                  </a:lnTo>
                  <a:close/>
                </a:path>
                <a:path w="5039995" h="1857375">
                  <a:moveTo>
                    <a:pt x="3692665" y="690633"/>
                  </a:moveTo>
                  <a:lnTo>
                    <a:pt x="3644113" y="690633"/>
                  </a:lnTo>
                  <a:lnTo>
                    <a:pt x="3644113" y="685239"/>
                  </a:lnTo>
                  <a:lnTo>
                    <a:pt x="3692665" y="685239"/>
                  </a:lnTo>
                  <a:lnTo>
                    <a:pt x="3692665" y="690633"/>
                  </a:lnTo>
                  <a:close/>
                </a:path>
                <a:path w="5039995" h="1857375">
                  <a:moveTo>
                    <a:pt x="3671086" y="712212"/>
                  </a:moveTo>
                  <a:lnTo>
                    <a:pt x="3665692" y="712212"/>
                  </a:lnTo>
                  <a:lnTo>
                    <a:pt x="3665692" y="690633"/>
                  </a:lnTo>
                  <a:lnTo>
                    <a:pt x="3671086" y="690633"/>
                  </a:lnTo>
                  <a:lnTo>
                    <a:pt x="3671086" y="712212"/>
                  </a:lnTo>
                  <a:close/>
                </a:path>
                <a:path w="5039995" h="1857375">
                  <a:moveTo>
                    <a:pt x="3441812" y="685239"/>
                  </a:moveTo>
                  <a:lnTo>
                    <a:pt x="3436417" y="685239"/>
                  </a:lnTo>
                  <a:lnTo>
                    <a:pt x="3436417" y="663660"/>
                  </a:lnTo>
                  <a:lnTo>
                    <a:pt x="3441812" y="663660"/>
                  </a:lnTo>
                  <a:lnTo>
                    <a:pt x="3441812" y="685239"/>
                  </a:lnTo>
                  <a:close/>
                </a:path>
                <a:path w="5039995" h="1857375">
                  <a:moveTo>
                    <a:pt x="3463391" y="690633"/>
                  </a:moveTo>
                  <a:lnTo>
                    <a:pt x="3414839" y="690633"/>
                  </a:lnTo>
                  <a:lnTo>
                    <a:pt x="3414839" y="685239"/>
                  </a:lnTo>
                  <a:lnTo>
                    <a:pt x="3463391" y="685239"/>
                  </a:lnTo>
                  <a:lnTo>
                    <a:pt x="3463391" y="690633"/>
                  </a:lnTo>
                  <a:close/>
                </a:path>
                <a:path w="5039995" h="1857375">
                  <a:moveTo>
                    <a:pt x="3441812" y="712212"/>
                  </a:moveTo>
                  <a:lnTo>
                    <a:pt x="3436417" y="712212"/>
                  </a:lnTo>
                  <a:lnTo>
                    <a:pt x="3436417" y="690633"/>
                  </a:lnTo>
                  <a:lnTo>
                    <a:pt x="3441812" y="690633"/>
                  </a:lnTo>
                  <a:lnTo>
                    <a:pt x="3441812" y="712212"/>
                  </a:lnTo>
                  <a:close/>
                </a:path>
                <a:path w="5039995" h="1857375">
                  <a:moveTo>
                    <a:pt x="3212538" y="685239"/>
                  </a:moveTo>
                  <a:lnTo>
                    <a:pt x="3207143" y="685239"/>
                  </a:lnTo>
                  <a:lnTo>
                    <a:pt x="3207143" y="663660"/>
                  </a:lnTo>
                  <a:lnTo>
                    <a:pt x="3212538" y="663660"/>
                  </a:lnTo>
                  <a:lnTo>
                    <a:pt x="3212538" y="685239"/>
                  </a:lnTo>
                  <a:close/>
                </a:path>
                <a:path w="5039995" h="1857375">
                  <a:moveTo>
                    <a:pt x="3234116" y="690633"/>
                  </a:moveTo>
                  <a:lnTo>
                    <a:pt x="3185564" y="690633"/>
                  </a:lnTo>
                  <a:lnTo>
                    <a:pt x="3185564" y="685239"/>
                  </a:lnTo>
                  <a:lnTo>
                    <a:pt x="3234116" y="685239"/>
                  </a:lnTo>
                  <a:lnTo>
                    <a:pt x="3234116" y="690633"/>
                  </a:lnTo>
                  <a:close/>
                </a:path>
                <a:path w="5039995" h="1857375">
                  <a:moveTo>
                    <a:pt x="3212538" y="712212"/>
                  </a:moveTo>
                  <a:lnTo>
                    <a:pt x="3207143" y="712212"/>
                  </a:lnTo>
                  <a:lnTo>
                    <a:pt x="3207143" y="690633"/>
                  </a:lnTo>
                  <a:lnTo>
                    <a:pt x="3212538" y="690633"/>
                  </a:lnTo>
                  <a:lnTo>
                    <a:pt x="3212538" y="712212"/>
                  </a:lnTo>
                  <a:close/>
                </a:path>
                <a:path w="5039995" h="1857375">
                  <a:moveTo>
                    <a:pt x="2983263" y="685239"/>
                  </a:moveTo>
                  <a:lnTo>
                    <a:pt x="2977869" y="685239"/>
                  </a:lnTo>
                  <a:lnTo>
                    <a:pt x="2977869" y="663660"/>
                  </a:lnTo>
                  <a:lnTo>
                    <a:pt x="2983263" y="663660"/>
                  </a:lnTo>
                  <a:lnTo>
                    <a:pt x="2983263" y="685239"/>
                  </a:lnTo>
                  <a:close/>
                </a:path>
                <a:path w="5039995" h="1857375">
                  <a:moveTo>
                    <a:pt x="3004842" y="690633"/>
                  </a:moveTo>
                  <a:lnTo>
                    <a:pt x="2956290" y="690633"/>
                  </a:lnTo>
                  <a:lnTo>
                    <a:pt x="2956290" y="685239"/>
                  </a:lnTo>
                  <a:lnTo>
                    <a:pt x="3004842" y="685239"/>
                  </a:lnTo>
                  <a:lnTo>
                    <a:pt x="3004842" y="690633"/>
                  </a:lnTo>
                  <a:close/>
                </a:path>
                <a:path w="5039995" h="1857375">
                  <a:moveTo>
                    <a:pt x="2983263" y="712212"/>
                  </a:moveTo>
                  <a:lnTo>
                    <a:pt x="2977869" y="712212"/>
                  </a:lnTo>
                  <a:lnTo>
                    <a:pt x="2977869" y="690633"/>
                  </a:lnTo>
                  <a:lnTo>
                    <a:pt x="2983263" y="690633"/>
                  </a:lnTo>
                  <a:lnTo>
                    <a:pt x="2983263" y="712212"/>
                  </a:lnTo>
                  <a:close/>
                </a:path>
                <a:path w="5039995" h="1857375">
                  <a:moveTo>
                    <a:pt x="3671086" y="913164"/>
                  </a:moveTo>
                  <a:lnTo>
                    <a:pt x="3665692" y="913164"/>
                  </a:lnTo>
                  <a:lnTo>
                    <a:pt x="3665692" y="891585"/>
                  </a:lnTo>
                  <a:lnTo>
                    <a:pt x="3671086" y="891585"/>
                  </a:lnTo>
                  <a:lnTo>
                    <a:pt x="3671086" y="913164"/>
                  </a:lnTo>
                  <a:close/>
                </a:path>
                <a:path w="5039995" h="1857375">
                  <a:moveTo>
                    <a:pt x="3692665" y="918559"/>
                  </a:moveTo>
                  <a:lnTo>
                    <a:pt x="3644113" y="918559"/>
                  </a:lnTo>
                  <a:lnTo>
                    <a:pt x="3644113" y="913164"/>
                  </a:lnTo>
                  <a:lnTo>
                    <a:pt x="3692665" y="913164"/>
                  </a:lnTo>
                  <a:lnTo>
                    <a:pt x="3692665" y="918559"/>
                  </a:lnTo>
                  <a:close/>
                </a:path>
                <a:path w="5039995" h="1857375">
                  <a:moveTo>
                    <a:pt x="3785724" y="799876"/>
                  </a:moveTo>
                  <a:lnTo>
                    <a:pt x="3780329" y="799876"/>
                  </a:lnTo>
                  <a:lnTo>
                    <a:pt x="3780329" y="778297"/>
                  </a:lnTo>
                  <a:lnTo>
                    <a:pt x="3785724" y="778297"/>
                  </a:lnTo>
                  <a:lnTo>
                    <a:pt x="3785724" y="799876"/>
                  </a:lnTo>
                  <a:close/>
                </a:path>
                <a:path w="5039995" h="1857375">
                  <a:moveTo>
                    <a:pt x="3807302" y="805270"/>
                  </a:moveTo>
                  <a:lnTo>
                    <a:pt x="3758750" y="805270"/>
                  </a:lnTo>
                  <a:lnTo>
                    <a:pt x="3758750" y="799876"/>
                  </a:lnTo>
                  <a:lnTo>
                    <a:pt x="3807302" y="799876"/>
                  </a:lnTo>
                  <a:lnTo>
                    <a:pt x="3807302" y="805270"/>
                  </a:lnTo>
                  <a:close/>
                </a:path>
                <a:path w="5039995" h="1857375">
                  <a:moveTo>
                    <a:pt x="3785724" y="826849"/>
                  </a:moveTo>
                  <a:lnTo>
                    <a:pt x="3780329" y="826849"/>
                  </a:lnTo>
                  <a:lnTo>
                    <a:pt x="3780329" y="805270"/>
                  </a:lnTo>
                  <a:lnTo>
                    <a:pt x="3785724" y="805270"/>
                  </a:lnTo>
                  <a:lnTo>
                    <a:pt x="3785724" y="826849"/>
                  </a:lnTo>
                  <a:close/>
                </a:path>
                <a:path w="5039995" h="1857375">
                  <a:moveTo>
                    <a:pt x="3556449" y="799876"/>
                  </a:moveTo>
                  <a:lnTo>
                    <a:pt x="3551054" y="799876"/>
                  </a:lnTo>
                  <a:lnTo>
                    <a:pt x="3551054" y="778297"/>
                  </a:lnTo>
                  <a:lnTo>
                    <a:pt x="3556449" y="778297"/>
                  </a:lnTo>
                  <a:lnTo>
                    <a:pt x="3556449" y="799876"/>
                  </a:lnTo>
                  <a:close/>
                </a:path>
                <a:path w="5039995" h="1857375">
                  <a:moveTo>
                    <a:pt x="3578028" y="805270"/>
                  </a:moveTo>
                  <a:lnTo>
                    <a:pt x="3529476" y="805270"/>
                  </a:lnTo>
                  <a:lnTo>
                    <a:pt x="3529476" y="799876"/>
                  </a:lnTo>
                  <a:lnTo>
                    <a:pt x="3578028" y="799876"/>
                  </a:lnTo>
                  <a:lnTo>
                    <a:pt x="3578028" y="805270"/>
                  </a:lnTo>
                  <a:close/>
                </a:path>
                <a:path w="5039995" h="1857375">
                  <a:moveTo>
                    <a:pt x="3556449" y="826849"/>
                  </a:moveTo>
                  <a:lnTo>
                    <a:pt x="3551054" y="826849"/>
                  </a:lnTo>
                  <a:lnTo>
                    <a:pt x="3551054" y="805270"/>
                  </a:lnTo>
                  <a:lnTo>
                    <a:pt x="3556449" y="805270"/>
                  </a:lnTo>
                  <a:lnTo>
                    <a:pt x="3556449" y="826849"/>
                  </a:lnTo>
                  <a:close/>
                </a:path>
                <a:path w="5039995" h="1857375">
                  <a:moveTo>
                    <a:pt x="3327175" y="799876"/>
                  </a:moveTo>
                  <a:lnTo>
                    <a:pt x="3321780" y="799876"/>
                  </a:lnTo>
                  <a:lnTo>
                    <a:pt x="3321780" y="778297"/>
                  </a:lnTo>
                  <a:lnTo>
                    <a:pt x="3327175" y="778297"/>
                  </a:lnTo>
                  <a:lnTo>
                    <a:pt x="3327175" y="799876"/>
                  </a:lnTo>
                  <a:close/>
                </a:path>
                <a:path w="5039995" h="1857375">
                  <a:moveTo>
                    <a:pt x="3348754" y="805270"/>
                  </a:moveTo>
                  <a:lnTo>
                    <a:pt x="3300201" y="805270"/>
                  </a:lnTo>
                  <a:lnTo>
                    <a:pt x="3300201" y="799876"/>
                  </a:lnTo>
                  <a:lnTo>
                    <a:pt x="3348754" y="799876"/>
                  </a:lnTo>
                  <a:lnTo>
                    <a:pt x="3348754" y="805270"/>
                  </a:lnTo>
                  <a:close/>
                </a:path>
                <a:path w="5039995" h="1857375">
                  <a:moveTo>
                    <a:pt x="3327175" y="826849"/>
                  </a:moveTo>
                  <a:lnTo>
                    <a:pt x="3321780" y="826849"/>
                  </a:lnTo>
                  <a:lnTo>
                    <a:pt x="3321780" y="805270"/>
                  </a:lnTo>
                  <a:lnTo>
                    <a:pt x="3327175" y="805270"/>
                  </a:lnTo>
                  <a:lnTo>
                    <a:pt x="3327175" y="826849"/>
                  </a:lnTo>
                  <a:close/>
                </a:path>
                <a:path w="5039995" h="1857375">
                  <a:moveTo>
                    <a:pt x="3097901" y="799876"/>
                  </a:moveTo>
                  <a:lnTo>
                    <a:pt x="3092506" y="799876"/>
                  </a:lnTo>
                  <a:lnTo>
                    <a:pt x="3092506" y="778297"/>
                  </a:lnTo>
                  <a:lnTo>
                    <a:pt x="3097901" y="778297"/>
                  </a:lnTo>
                  <a:lnTo>
                    <a:pt x="3097901" y="799876"/>
                  </a:lnTo>
                  <a:close/>
                </a:path>
                <a:path w="5039995" h="1857375">
                  <a:moveTo>
                    <a:pt x="3119479" y="805270"/>
                  </a:moveTo>
                  <a:lnTo>
                    <a:pt x="3070927" y="805270"/>
                  </a:lnTo>
                  <a:lnTo>
                    <a:pt x="3070927" y="799876"/>
                  </a:lnTo>
                  <a:lnTo>
                    <a:pt x="3119479" y="799876"/>
                  </a:lnTo>
                  <a:lnTo>
                    <a:pt x="3119479" y="805270"/>
                  </a:lnTo>
                  <a:close/>
                </a:path>
                <a:path w="5039995" h="1857375">
                  <a:moveTo>
                    <a:pt x="3097901" y="826849"/>
                  </a:moveTo>
                  <a:lnTo>
                    <a:pt x="3092506" y="826849"/>
                  </a:lnTo>
                  <a:lnTo>
                    <a:pt x="3092506" y="805270"/>
                  </a:lnTo>
                  <a:lnTo>
                    <a:pt x="3097901" y="805270"/>
                  </a:lnTo>
                  <a:lnTo>
                    <a:pt x="3097901" y="826849"/>
                  </a:lnTo>
                  <a:close/>
                </a:path>
                <a:path w="5039995" h="1857375">
                  <a:moveTo>
                    <a:pt x="3441812" y="914513"/>
                  </a:moveTo>
                  <a:lnTo>
                    <a:pt x="3436417" y="914513"/>
                  </a:lnTo>
                  <a:lnTo>
                    <a:pt x="3436417" y="892934"/>
                  </a:lnTo>
                  <a:lnTo>
                    <a:pt x="3441812" y="892934"/>
                  </a:lnTo>
                  <a:lnTo>
                    <a:pt x="3441812" y="914513"/>
                  </a:lnTo>
                  <a:close/>
                </a:path>
                <a:path w="5039995" h="1857375">
                  <a:moveTo>
                    <a:pt x="3463391" y="919908"/>
                  </a:moveTo>
                  <a:lnTo>
                    <a:pt x="3414839" y="919908"/>
                  </a:lnTo>
                  <a:lnTo>
                    <a:pt x="3414839" y="914513"/>
                  </a:lnTo>
                  <a:lnTo>
                    <a:pt x="3463391" y="914513"/>
                  </a:lnTo>
                  <a:lnTo>
                    <a:pt x="3463391" y="919908"/>
                  </a:lnTo>
                  <a:close/>
                </a:path>
                <a:path w="5039995" h="1857375">
                  <a:moveTo>
                    <a:pt x="3441812" y="941486"/>
                  </a:moveTo>
                  <a:lnTo>
                    <a:pt x="3436417" y="941486"/>
                  </a:lnTo>
                  <a:lnTo>
                    <a:pt x="3436417" y="919908"/>
                  </a:lnTo>
                  <a:lnTo>
                    <a:pt x="3441812" y="919908"/>
                  </a:lnTo>
                  <a:lnTo>
                    <a:pt x="3441812" y="941486"/>
                  </a:lnTo>
                  <a:close/>
                </a:path>
                <a:path w="5039995" h="1857375">
                  <a:moveTo>
                    <a:pt x="3212538" y="914513"/>
                  </a:moveTo>
                  <a:lnTo>
                    <a:pt x="3207143" y="914513"/>
                  </a:lnTo>
                  <a:lnTo>
                    <a:pt x="3207143" y="892934"/>
                  </a:lnTo>
                  <a:lnTo>
                    <a:pt x="3212538" y="892934"/>
                  </a:lnTo>
                  <a:lnTo>
                    <a:pt x="3212538" y="914513"/>
                  </a:lnTo>
                  <a:close/>
                </a:path>
                <a:path w="5039995" h="1857375">
                  <a:moveTo>
                    <a:pt x="3234116" y="919908"/>
                  </a:moveTo>
                  <a:lnTo>
                    <a:pt x="3185564" y="919908"/>
                  </a:lnTo>
                  <a:lnTo>
                    <a:pt x="3185564" y="914513"/>
                  </a:lnTo>
                  <a:lnTo>
                    <a:pt x="3234116" y="914513"/>
                  </a:lnTo>
                  <a:lnTo>
                    <a:pt x="3234116" y="919908"/>
                  </a:lnTo>
                  <a:close/>
                </a:path>
                <a:path w="5039995" h="1857375">
                  <a:moveTo>
                    <a:pt x="3212538" y="941486"/>
                  </a:moveTo>
                  <a:lnTo>
                    <a:pt x="3207143" y="941486"/>
                  </a:lnTo>
                  <a:lnTo>
                    <a:pt x="3207143" y="919908"/>
                  </a:lnTo>
                  <a:lnTo>
                    <a:pt x="3212538" y="919908"/>
                  </a:lnTo>
                  <a:lnTo>
                    <a:pt x="3212538" y="941486"/>
                  </a:lnTo>
                  <a:close/>
                </a:path>
                <a:path w="5039995" h="1857375">
                  <a:moveTo>
                    <a:pt x="2983263" y="914513"/>
                  </a:moveTo>
                  <a:lnTo>
                    <a:pt x="2977869" y="914513"/>
                  </a:lnTo>
                  <a:lnTo>
                    <a:pt x="2977869" y="892934"/>
                  </a:lnTo>
                  <a:lnTo>
                    <a:pt x="2983263" y="892934"/>
                  </a:lnTo>
                  <a:lnTo>
                    <a:pt x="2983263" y="914513"/>
                  </a:lnTo>
                  <a:close/>
                </a:path>
                <a:path w="5039995" h="1857375">
                  <a:moveTo>
                    <a:pt x="3004842" y="919908"/>
                  </a:moveTo>
                  <a:lnTo>
                    <a:pt x="2956290" y="919908"/>
                  </a:lnTo>
                  <a:lnTo>
                    <a:pt x="2956290" y="914513"/>
                  </a:lnTo>
                  <a:lnTo>
                    <a:pt x="3004842" y="914513"/>
                  </a:lnTo>
                  <a:lnTo>
                    <a:pt x="3004842" y="919908"/>
                  </a:lnTo>
                  <a:close/>
                </a:path>
                <a:path w="5039995" h="1857375">
                  <a:moveTo>
                    <a:pt x="2983263" y="941486"/>
                  </a:moveTo>
                  <a:lnTo>
                    <a:pt x="2977869" y="941486"/>
                  </a:lnTo>
                  <a:lnTo>
                    <a:pt x="2977869" y="919908"/>
                  </a:lnTo>
                  <a:lnTo>
                    <a:pt x="2983263" y="919908"/>
                  </a:lnTo>
                  <a:lnTo>
                    <a:pt x="2983263" y="941486"/>
                  </a:lnTo>
                  <a:close/>
                </a:path>
                <a:path w="5039995" h="1857375">
                  <a:moveTo>
                    <a:pt x="3097901" y="1034545"/>
                  </a:moveTo>
                  <a:lnTo>
                    <a:pt x="3070927" y="1034545"/>
                  </a:lnTo>
                  <a:lnTo>
                    <a:pt x="3070927" y="1029150"/>
                  </a:lnTo>
                  <a:lnTo>
                    <a:pt x="3092506" y="1029150"/>
                  </a:lnTo>
                  <a:lnTo>
                    <a:pt x="3092506" y="1007571"/>
                  </a:lnTo>
                  <a:lnTo>
                    <a:pt x="3097901" y="1007571"/>
                  </a:lnTo>
                  <a:lnTo>
                    <a:pt x="3097901" y="1034545"/>
                  </a:lnTo>
                  <a:close/>
                </a:path>
                <a:path w="5039995" h="1857375">
                  <a:moveTo>
                    <a:pt x="2775568" y="2810"/>
                  </a:moveTo>
                  <a:lnTo>
                    <a:pt x="2727016" y="2810"/>
                  </a:lnTo>
                  <a:lnTo>
                    <a:pt x="2727016" y="0"/>
                  </a:lnTo>
                  <a:lnTo>
                    <a:pt x="2775568" y="0"/>
                  </a:lnTo>
                  <a:lnTo>
                    <a:pt x="2775568" y="2810"/>
                  </a:lnTo>
                  <a:close/>
                </a:path>
                <a:path w="5039995" h="1857375">
                  <a:moveTo>
                    <a:pt x="2753989" y="24389"/>
                  </a:moveTo>
                  <a:lnTo>
                    <a:pt x="2748594" y="24389"/>
                  </a:lnTo>
                  <a:lnTo>
                    <a:pt x="2748594" y="2810"/>
                  </a:lnTo>
                  <a:lnTo>
                    <a:pt x="2753989" y="2810"/>
                  </a:lnTo>
                  <a:lnTo>
                    <a:pt x="2753989" y="24389"/>
                  </a:lnTo>
                  <a:close/>
                </a:path>
                <a:path w="5039995" h="1857375">
                  <a:moveTo>
                    <a:pt x="2546293" y="2810"/>
                  </a:moveTo>
                  <a:lnTo>
                    <a:pt x="2497741" y="2810"/>
                  </a:lnTo>
                  <a:lnTo>
                    <a:pt x="2497741" y="0"/>
                  </a:lnTo>
                  <a:lnTo>
                    <a:pt x="2546293" y="0"/>
                  </a:lnTo>
                  <a:lnTo>
                    <a:pt x="2546293" y="2810"/>
                  </a:lnTo>
                  <a:close/>
                </a:path>
                <a:path w="5039995" h="1857375">
                  <a:moveTo>
                    <a:pt x="2524715" y="24389"/>
                  </a:moveTo>
                  <a:lnTo>
                    <a:pt x="2519320" y="24389"/>
                  </a:lnTo>
                  <a:lnTo>
                    <a:pt x="2519320" y="2810"/>
                  </a:lnTo>
                  <a:lnTo>
                    <a:pt x="2524715" y="2810"/>
                  </a:lnTo>
                  <a:lnTo>
                    <a:pt x="2524715" y="24389"/>
                  </a:lnTo>
                  <a:close/>
                </a:path>
                <a:path w="5039995" h="1857375">
                  <a:moveTo>
                    <a:pt x="2317019" y="2810"/>
                  </a:moveTo>
                  <a:lnTo>
                    <a:pt x="2268467" y="2810"/>
                  </a:lnTo>
                  <a:lnTo>
                    <a:pt x="2268467" y="0"/>
                  </a:lnTo>
                  <a:lnTo>
                    <a:pt x="2317019" y="0"/>
                  </a:lnTo>
                  <a:lnTo>
                    <a:pt x="2317019" y="2810"/>
                  </a:lnTo>
                  <a:close/>
                </a:path>
                <a:path w="5039995" h="1857375">
                  <a:moveTo>
                    <a:pt x="2295440" y="24389"/>
                  </a:moveTo>
                  <a:lnTo>
                    <a:pt x="2290046" y="24389"/>
                  </a:lnTo>
                  <a:lnTo>
                    <a:pt x="2290046" y="2810"/>
                  </a:lnTo>
                  <a:lnTo>
                    <a:pt x="2295440" y="2810"/>
                  </a:lnTo>
                  <a:lnTo>
                    <a:pt x="2295440" y="24389"/>
                  </a:lnTo>
                  <a:close/>
                </a:path>
                <a:path w="5039995" h="1857375">
                  <a:moveTo>
                    <a:pt x="2087745" y="2810"/>
                  </a:moveTo>
                  <a:lnTo>
                    <a:pt x="2039193" y="2810"/>
                  </a:lnTo>
                  <a:lnTo>
                    <a:pt x="2039193" y="0"/>
                  </a:lnTo>
                  <a:lnTo>
                    <a:pt x="2087745" y="0"/>
                  </a:lnTo>
                  <a:lnTo>
                    <a:pt x="2087745" y="2810"/>
                  </a:lnTo>
                  <a:close/>
                </a:path>
                <a:path w="5039995" h="1857375">
                  <a:moveTo>
                    <a:pt x="2066166" y="24389"/>
                  </a:moveTo>
                  <a:lnTo>
                    <a:pt x="2060771" y="24389"/>
                  </a:lnTo>
                  <a:lnTo>
                    <a:pt x="2060771" y="2810"/>
                  </a:lnTo>
                  <a:lnTo>
                    <a:pt x="2066166" y="2810"/>
                  </a:lnTo>
                  <a:lnTo>
                    <a:pt x="2066166" y="24389"/>
                  </a:lnTo>
                  <a:close/>
                </a:path>
                <a:path w="5039995" h="1857375">
                  <a:moveTo>
                    <a:pt x="2868626" y="112053"/>
                  </a:moveTo>
                  <a:lnTo>
                    <a:pt x="2863231" y="112053"/>
                  </a:lnTo>
                  <a:lnTo>
                    <a:pt x="2863231" y="90474"/>
                  </a:lnTo>
                  <a:lnTo>
                    <a:pt x="2868626" y="90474"/>
                  </a:lnTo>
                  <a:lnTo>
                    <a:pt x="2868626" y="112053"/>
                  </a:lnTo>
                  <a:close/>
                </a:path>
                <a:path w="5039995" h="1857375">
                  <a:moveTo>
                    <a:pt x="2890205" y="117447"/>
                  </a:moveTo>
                  <a:lnTo>
                    <a:pt x="2841653" y="117447"/>
                  </a:lnTo>
                  <a:lnTo>
                    <a:pt x="2841653" y="112053"/>
                  </a:lnTo>
                  <a:lnTo>
                    <a:pt x="2890205" y="112053"/>
                  </a:lnTo>
                  <a:lnTo>
                    <a:pt x="2890205" y="117447"/>
                  </a:lnTo>
                  <a:close/>
                </a:path>
                <a:path w="5039995" h="1857375">
                  <a:moveTo>
                    <a:pt x="2868626" y="139026"/>
                  </a:moveTo>
                  <a:lnTo>
                    <a:pt x="2863231" y="139026"/>
                  </a:lnTo>
                  <a:lnTo>
                    <a:pt x="2863231" y="117447"/>
                  </a:lnTo>
                  <a:lnTo>
                    <a:pt x="2868626" y="117447"/>
                  </a:lnTo>
                  <a:lnTo>
                    <a:pt x="2868626" y="139026"/>
                  </a:lnTo>
                  <a:close/>
                </a:path>
                <a:path w="5039995" h="1857375">
                  <a:moveTo>
                    <a:pt x="2639352" y="112053"/>
                  </a:moveTo>
                  <a:lnTo>
                    <a:pt x="2633957" y="112053"/>
                  </a:lnTo>
                  <a:lnTo>
                    <a:pt x="2633957" y="90474"/>
                  </a:lnTo>
                  <a:lnTo>
                    <a:pt x="2639352" y="90474"/>
                  </a:lnTo>
                  <a:lnTo>
                    <a:pt x="2639352" y="112053"/>
                  </a:lnTo>
                  <a:close/>
                </a:path>
                <a:path w="5039995" h="1857375">
                  <a:moveTo>
                    <a:pt x="2660931" y="117447"/>
                  </a:moveTo>
                  <a:lnTo>
                    <a:pt x="2612378" y="117447"/>
                  </a:lnTo>
                  <a:lnTo>
                    <a:pt x="2612378" y="112053"/>
                  </a:lnTo>
                  <a:lnTo>
                    <a:pt x="2660931" y="112053"/>
                  </a:lnTo>
                  <a:lnTo>
                    <a:pt x="2660931" y="117447"/>
                  </a:lnTo>
                  <a:close/>
                </a:path>
                <a:path w="5039995" h="1857375">
                  <a:moveTo>
                    <a:pt x="2639352" y="139026"/>
                  </a:moveTo>
                  <a:lnTo>
                    <a:pt x="2633957" y="139026"/>
                  </a:lnTo>
                  <a:lnTo>
                    <a:pt x="2633957" y="117447"/>
                  </a:lnTo>
                  <a:lnTo>
                    <a:pt x="2639352" y="117447"/>
                  </a:lnTo>
                  <a:lnTo>
                    <a:pt x="2639352" y="139026"/>
                  </a:lnTo>
                  <a:close/>
                </a:path>
                <a:path w="5039995" h="1857375">
                  <a:moveTo>
                    <a:pt x="2410078" y="112053"/>
                  </a:moveTo>
                  <a:lnTo>
                    <a:pt x="2404683" y="112053"/>
                  </a:lnTo>
                  <a:lnTo>
                    <a:pt x="2404683" y="90474"/>
                  </a:lnTo>
                  <a:lnTo>
                    <a:pt x="2410078" y="90474"/>
                  </a:lnTo>
                  <a:lnTo>
                    <a:pt x="2410078" y="112053"/>
                  </a:lnTo>
                  <a:close/>
                </a:path>
                <a:path w="5039995" h="1857375">
                  <a:moveTo>
                    <a:pt x="2431656" y="117447"/>
                  </a:moveTo>
                  <a:lnTo>
                    <a:pt x="2383104" y="117447"/>
                  </a:lnTo>
                  <a:lnTo>
                    <a:pt x="2383104" y="112053"/>
                  </a:lnTo>
                  <a:lnTo>
                    <a:pt x="2431656" y="112053"/>
                  </a:lnTo>
                  <a:lnTo>
                    <a:pt x="2431656" y="117447"/>
                  </a:lnTo>
                  <a:close/>
                </a:path>
                <a:path w="5039995" h="1857375">
                  <a:moveTo>
                    <a:pt x="2410078" y="139026"/>
                  </a:moveTo>
                  <a:lnTo>
                    <a:pt x="2404683" y="139026"/>
                  </a:lnTo>
                  <a:lnTo>
                    <a:pt x="2404683" y="117447"/>
                  </a:lnTo>
                  <a:lnTo>
                    <a:pt x="2410078" y="117447"/>
                  </a:lnTo>
                  <a:lnTo>
                    <a:pt x="2410078" y="139026"/>
                  </a:lnTo>
                  <a:close/>
                </a:path>
                <a:path w="5039995" h="1857375">
                  <a:moveTo>
                    <a:pt x="2180803" y="112053"/>
                  </a:moveTo>
                  <a:lnTo>
                    <a:pt x="2175408" y="112053"/>
                  </a:lnTo>
                  <a:lnTo>
                    <a:pt x="2175408" y="90474"/>
                  </a:lnTo>
                  <a:lnTo>
                    <a:pt x="2180803" y="90474"/>
                  </a:lnTo>
                  <a:lnTo>
                    <a:pt x="2180803" y="112053"/>
                  </a:lnTo>
                  <a:close/>
                </a:path>
                <a:path w="5039995" h="1857375">
                  <a:moveTo>
                    <a:pt x="2202382" y="117447"/>
                  </a:moveTo>
                  <a:lnTo>
                    <a:pt x="2153830" y="117447"/>
                  </a:lnTo>
                  <a:lnTo>
                    <a:pt x="2153830" y="112053"/>
                  </a:lnTo>
                  <a:lnTo>
                    <a:pt x="2202382" y="112053"/>
                  </a:lnTo>
                  <a:lnTo>
                    <a:pt x="2202382" y="117447"/>
                  </a:lnTo>
                  <a:close/>
                </a:path>
                <a:path w="5039995" h="1857375">
                  <a:moveTo>
                    <a:pt x="2180803" y="139026"/>
                  </a:moveTo>
                  <a:lnTo>
                    <a:pt x="2175408" y="139026"/>
                  </a:lnTo>
                  <a:lnTo>
                    <a:pt x="2175408" y="117447"/>
                  </a:lnTo>
                  <a:lnTo>
                    <a:pt x="2180803" y="117447"/>
                  </a:lnTo>
                  <a:lnTo>
                    <a:pt x="2180803" y="139026"/>
                  </a:lnTo>
                  <a:close/>
                </a:path>
                <a:path w="5039995" h="1857375">
                  <a:moveTo>
                    <a:pt x="2753989" y="226690"/>
                  </a:moveTo>
                  <a:lnTo>
                    <a:pt x="2748594" y="226690"/>
                  </a:lnTo>
                  <a:lnTo>
                    <a:pt x="2748594" y="205111"/>
                  </a:lnTo>
                  <a:lnTo>
                    <a:pt x="2753989" y="205111"/>
                  </a:lnTo>
                  <a:lnTo>
                    <a:pt x="2753989" y="226690"/>
                  </a:lnTo>
                  <a:close/>
                </a:path>
                <a:path w="5039995" h="1857375">
                  <a:moveTo>
                    <a:pt x="2775568" y="232085"/>
                  </a:moveTo>
                  <a:lnTo>
                    <a:pt x="2727016" y="232085"/>
                  </a:lnTo>
                  <a:lnTo>
                    <a:pt x="2727016" y="226690"/>
                  </a:lnTo>
                  <a:lnTo>
                    <a:pt x="2775568" y="226690"/>
                  </a:lnTo>
                  <a:lnTo>
                    <a:pt x="2775568" y="232085"/>
                  </a:lnTo>
                  <a:close/>
                </a:path>
                <a:path w="5039995" h="1857375">
                  <a:moveTo>
                    <a:pt x="2753989" y="253663"/>
                  </a:moveTo>
                  <a:lnTo>
                    <a:pt x="2748594" y="253663"/>
                  </a:lnTo>
                  <a:lnTo>
                    <a:pt x="2748594" y="232085"/>
                  </a:lnTo>
                  <a:lnTo>
                    <a:pt x="2753989" y="232085"/>
                  </a:lnTo>
                  <a:lnTo>
                    <a:pt x="2753989" y="253663"/>
                  </a:lnTo>
                  <a:close/>
                </a:path>
                <a:path w="5039995" h="1857375">
                  <a:moveTo>
                    <a:pt x="2524715" y="226690"/>
                  </a:moveTo>
                  <a:lnTo>
                    <a:pt x="2519320" y="226690"/>
                  </a:lnTo>
                  <a:lnTo>
                    <a:pt x="2519320" y="205111"/>
                  </a:lnTo>
                  <a:lnTo>
                    <a:pt x="2524715" y="205111"/>
                  </a:lnTo>
                  <a:lnTo>
                    <a:pt x="2524715" y="226690"/>
                  </a:lnTo>
                  <a:close/>
                </a:path>
                <a:path w="5039995" h="1857375">
                  <a:moveTo>
                    <a:pt x="2546293" y="232085"/>
                  </a:moveTo>
                  <a:lnTo>
                    <a:pt x="2497741" y="232085"/>
                  </a:lnTo>
                  <a:lnTo>
                    <a:pt x="2497741" y="226690"/>
                  </a:lnTo>
                  <a:lnTo>
                    <a:pt x="2546293" y="226690"/>
                  </a:lnTo>
                  <a:lnTo>
                    <a:pt x="2546293" y="232085"/>
                  </a:lnTo>
                  <a:close/>
                </a:path>
                <a:path w="5039995" h="1857375">
                  <a:moveTo>
                    <a:pt x="2524715" y="253663"/>
                  </a:moveTo>
                  <a:lnTo>
                    <a:pt x="2519320" y="253663"/>
                  </a:lnTo>
                  <a:lnTo>
                    <a:pt x="2519320" y="232085"/>
                  </a:lnTo>
                  <a:lnTo>
                    <a:pt x="2524715" y="232085"/>
                  </a:lnTo>
                  <a:lnTo>
                    <a:pt x="2524715" y="253663"/>
                  </a:lnTo>
                  <a:close/>
                </a:path>
                <a:path w="5039995" h="1857375">
                  <a:moveTo>
                    <a:pt x="2295440" y="226690"/>
                  </a:moveTo>
                  <a:lnTo>
                    <a:pt x="2290046" y="226690"/>
                  </a:lnTo>
                  <a:lnTo>
                    <a:pt x="2290046" y="205111"/>
                  </a:lnTo>
                  <a:lnTo>
                    <a:pt x="2295440" y="205111"/>
                  </a:lnTo>
                  <a:lnTo>
                    <a:pt x="2295440" y="226690"/>
                  </a:lnTo>
                  <a:close/>
                </a:path>
                <a:path w="5039995" h="1857375">
                  <a:moveTo>
                    <a:pt x="2317019" y="232085"/>
                  </a:moveTo>
                  <a:lnTo>
                    <a:pt x="2268467" y="232085"/>
                  </a:lnTo>
                  <a:lnTo>
                    <a:pt x="2268467" y="226690"/>
                  </a:lnTo>
                  <a:lnTo>
                    <a:pt x="2317019" y="226690"/>
                  </a:lnTo>
                  <a:lnTo>
                    <a:pt x="2317019" y="232085"/>
                  </a:lnTo>
                  <a:close/>
                </a:path>
                <a:path w="5039995" h="1857375">
                  <a:moveTo>
                    <a:pt x="2295440" y="253663"/>
                  </a:moveTo>
                  <a:lnTo>
                    <a:pt x="2290046" y="253663"/>
                  </a:lnTo>
                  <a:lnTo>
                    <a:pt x="2290046" y="232085"/>
                  </a:lnTo>
                  <a:lnTo>
                    <a:pt x="2295440" y="232085"/>
                  </a:lnTo>
                  <a:lnTo>
                    <a:pt x="2295440" y="253663"/>
                  </a:lnTo>
                  <a:close/>
                </a:path>
                <a:path w="5039995" h="1857375">
                  <a:moveTo>
                    <a:pt x="2066166" y="226690"/>
                  </a:moveTo>
                  <a:lnTo>
                    <a:pt x="2060771" y="226690"/>
                  </a:lnTo>
                  <a:lnTo>
                    <a:pt x="2060771" y="205111"/>
                  </a:lnTo>
                  <a:lnTo>
                    <a:pt x="2066166" y="205111"/>
                  </a:lnTo>
                  <a:lnTo>
                    <a:pt x="2066166" y="226690"/>
                  </a:lnTo>
                  <a:close/>
                </a:path>
                <a:path w="5039995" h="1857375">
                  <a:moveTo>
                    <a:pt x="2087745" y="232085"/>
                  </a:moveTo>
                  <a:lnTo>
                    <a:pt x="2039193" y="232085"/>
                  </a:lnTo>
                  <a:lnTo>
                    <a:pt x="2039193" y="226690"/>
                  </a:lnTo>
                  <a:lnTo>
                    <a:pt x="2087745" y="226690"/>
                  </a:lnTo>
                  <a:lnTo>
                    <a:pt x="2087745" y="232085"/>
                  </a:lnTo>
                  <a:close/>
                </a:path>
                <a:path w="5039995" h="1857375">
                  <a:moveTo>
                    <a:pt x="2066166" y="253663"/>
                  </a:moveTo>
                  <a:lnTo>
                    <a:pt x="2060771" y="253663"/>
                  </a:lnTo>
                  <a:lnTo>
                    <a:pt x="2060771" y="232085"/>
                  </a:lnTo>
                  <a:lnTo>
                    <a:pt x="2066166" y="232085"/>
                  </a:lnTo>
                  <a:lnTo>
                    <a:pt x="2066166" y="253663"/>
                  </a:lnTo>
                  <a:close/>
                </a:path>
                <a:path w="5039995" h="1857375">
                  <a:moveTo>
                    <a:pt x="2868626" y="341327"/>
                  </a:moveTo>
                  <a:lnTo>
                    <a:pt x="2863231" y="341327"/>
                  </a:lnTo>
                  <a:lnTo>
                    <a:pt x="2863231" y="319748"/>
                  </a:lnTo>
                  <a:lnTo>
                    <a:pt x="2868626" y="319748"/>
                  </a:lnTo>
                  <a:lnTo>
                    <a:pt x="2868626" y="341327"/>
                  </a:lnTo>
                  <a:close/>
                </a:path>
                <a:path w="5039995" h="1857375">
                  <a:moveTo>
                    <a:pt x="2890205" y="346722"/>
                  </a:moveTo>
                  <a:lnTo>
                    <a:pt x="2841653" y="346722"/>
                  </a:lnTo>
                  <a:lnTo>
                    <a:pt x="2841653" y="341327"/>
                  </a:lnTo>
                  <a:lnTo>
                    <a:pt x="2890205" y="341327"/>
                  </a:lnTo>
                  <a:lnTo>
                    <a:pt x="2890205" y="346722"/>
                  </a:lnTo>
                  <a:close/>
                </a:path>
                <a:path w="5039995" h="1857375">
                  <a:moveTo>
                    <a:pt x="2868626" y="368301"/>
                  </a:moveTo>
                  <a:lnTo>
                    <a:pt x="2863231" y="368301"/>
                  </a:lnTo>
                  <a:lnTo>
                    <a:pt x="2863231" y="346722"/>
                  </a:lnTo>
                  <a:lnTo>
                    <a:pt x="2868626" y="346722"/>
                  </a:lnTo>
                  <a:lnTo>
                    <a:pt x="2868626" y="368301"/>
                  </a:lnTo>
                  <a:close/>
                </a:path>
                <a:path w="5039995" h="1857375">
                  <a:moveTo>
                    <a:pt x="2639352" y="341327"/>
                  </a:moveTo>
                  <a:lnTo>
                    <a:pt x="2633957" y="341327"/>
                  </a:lnTo>
                  <a:lnTo>
                    <a:pt x="2633957" y="319748"/>
                  </a:lnTo>
                  <a:lnTo>
                    <a:pt x="2639352" y="319748"/>
                  </a:lnTo>
                  <a:lnTo>
                    <a:pt x="2639352" y="341327"/>
                  </a:lnTo>
                  <a:close/>
                </a:path>
                <a:path w="5039995" h="1857375">
                  <a:moveTo>
                    <a:pt x="2660931" y="346722"/>
                  </a:moveTo>
                  <a:lnTo>
                    <a:pt x="2612378" y="346722"/>
                  </a:lnTo>
                  <a:lnTo>
                    <a:pt x="2612378" y="341327"/>
                  </a:lnTo>
                  <a:lnTo>
                    <a:pt x="2660931" y="341327"/>
                  </a:lnTo>
                  <a:lnTo>
                    <a:pt x="2660931" y="346722"/>
                  </a:lnTo>
                  <a:close/>
                </a:path>
                <a:path w="5039995" h="1857375">
                  <a:moveTo>
                    <a:pt x="2639352" y="368301"/>
                  </a:moveTo>
                  <a:lnTo>
                    <a:pt x="2633957" y="368301"/>
                  </a:lnTo>
                  <a:lnTo>
                    <a:pt x="2633957" y="346722"/>
                  </a:lnTo>
                  <a:lnTo>
                    <a:pt x="2639352" y="346722"/>
                  </a:lnTo>
                  <a:lnTo>
                    <a:pt x="2639352" y="368301"/>
                  </a:lnTo>
                  <a:close/>
                </a:path>
                <a:path w="5039995" h="1857375">
                  <a:moveTo>
                    <a:pt x="2410078" y="341327"/>
                  </a:moveTo>
                  <a:lnTo>
                    <a:pt x="2404683" y="341327"/>
                  </a:lnTo>
                  <a:lnTo>
                    <a:pt x="2404683" y="319748"/>
                  </a:lnTo>
                  <a:lnTo>
                    <a:pt x="2410078" y="319748"/>
                  </a:lnTo>
                  <a:lnTo>
                    <a:pt x="2410078" y="341327"/>
                  </a:lnTo>
                  <a:close/>
                </a:path>
                <a:path w="5039995" h="1857375">
                  <a:moveTo>
                    <a:pt x="2431656" y="346722"/>
                  </a:moveTo>
                  <a:lnTo>
                    <a:pt x="2383104" y="346722"/>
                  </a:lnTo>
                  <a:lnTo>
                    <a:pt x="2383104" y="341327"/>
                  </a:lnTo>
                  <a:lnTo>
                    <a:pt x="2431656" y="341327"/>
                  </a:lnTo>
                  <a:lnTo>
                    <a:pt x="2431656" y="346722"/>
                  </a:lnTo>
                  <a:close/>
                </a:path>
                <a:path w="5039995" h="1857375">
                  <a:moveTo>
                    <a:pt x="2410078" y="368301"/>
                  </a:moveTo>
                  <a:lnTo>
                    <a:pt x="2404683" y="368301"/>
                  </a:lnTo>
                  <a:lnTo>
                    <a:pt x="2404683" y="346722"/>
                  </a:lnTo>
                  <a:lnTo>
                    <a:pt x="2410078" y="346722"/>
                  </a:lnTo>
                  <a:lnTo>
                    <a:pt x="2410078" y="368301"/>
                  </a:lnTo>
                  <a:close/>
                </a:path>
                <a:path w="5039995" h="1857375">
                  <a:moveTo>
                    <a:pt x="2180803" y="341327"/>
                  </a:moveTo>
                  <a:lnTo>
                    <a:pt x="2175408" y="341327"/>
                  </a:lnTo>
                  <a:lnTo>
                    <a:pt x="2175408" y="319748"/>
                  </a:lnTo>
                  <a:lnTo>
                    <a:pt x="2180803" y="319748"/>
                  </a:lnTo>
                  <a:lnTo>
                    <a:pt x="2180803" y="341327"/>
                  </a:lnTo>
                  <a:close/>
                </a:path>
                <a:path w="5039995" h="1857375">
                  <a:moveTo>
                    <a:pt x="2202382" y="346722"/>
                  </a:moveTo>
                  <a:lnTo>
                    <a:pt x="2153830" y="346722"/>
                  </a:lnTo>
                  <a:lnTo>
                    <a:pt x="2153830" y="341327"/>
                  </a:lnTo>
                  <a:lnTo>
                    <a:pt x="2202382" y="341327"/>
                  </a:lnTo>
                  <a:lnTo>
                    <a:pt x="2202382" y="346722"/>
                  </a:lnTo>
                  <a:close/>
                </a:path>
                <a:path w="5039995" h="1857375">
                  <a:moveTo>
                    <a:pt x="2180803" y="368301"/>
                  </a:moveTo>
                  <a:lnTo>
                    <a:pt x="2175408" y="368301"/>
                  </a:lnTo>
                  <a:lnTo>
                    <a:pt x="2175408" y="346722"/>
                  </a:lnTo>
                  <a:lnTo>
                    <a:pt x="2180803" y="346722"/>
                  </a:lnTo>
                  <a:lnTo>
                    <a:pt x="2180803" y="368301"/>
                  </a:lnTo>
                  <a:close/>
                </a:path>
                <a:path w="5039995" h="1857375">
                  <a:moveTo>
                    <a:pt x="2753989" y="455964"/>
                  </a:moveTo>
                  <a:lnTo>
                    <a:pt x="2748594" y="455964"/>
                  </a:lnTo>
                  <a:lnTo>
                    <a:pt x="2748594" y="434385"/>
                  </a:lnTo>
                  <a:lnTo>
                    <a:pt x="2753989" y="434385"/>
                  </a:lnTo>
                  <a:lnTo>
                    <a:pt x="2753989" y="455964"/>
                  </a:lnTo>
                  <a:close/>
                </a:path>
                <a:path w="5039995" h="1857375">
                  <a:moveTo>
                    <a:pt x="2775568" y="461359"/>
                  </a:moveTo>
                  <a:lnTo>
                    <a:pt x="2727016" y="461359"/>
                  </a:lnTo>
                  <a:lnTo>
                    <a:pt x="2727016" y="455964"/>
                  </a:lnTo>
                  <a:lnTo>
                    <a:pt x="2775568" y="455964"/>
                  </a:lnTo>
                  <a:lnTo>
                    <a:pt x="2775568" y="461359"/>
                  </a:lnTo>
                  <a:close/>
                </a:path>
                <a:path w="5039995" h="1857375">
                  <a:moveTo>
                    <a:pt x="2753989" y="482938"/>
                  </a:moveTo>
                  <a:lnTo>
                    <a:pt x="2748594" y="482938"/>
                  </a:lnTo>
                  <a:lnTo>
                    <a:pt x="2748594" y="461359"/>
                  </a:lnTo>
                  <a:lnTo>
                    <a:pt x="2753989" y="461359"/>
                  </a:lnTo>
                  <a:lnTo>
                    <a:pt x="2753989" y="482938"/>
                  </a:lnTo>
                  <a:close/>
                </a:path>
                <a:path w="5039995" h="1857375">
                  <a:moveTo>
                    <a:pt x="2524715" y="455964"/>
                  </a:moveTo>
                  <a:lnTo>
                    <a:pt x="2519320" y="455964"/>
                  </a:lnTo>
                  <a:lnTo>
                    <a:pt x="2519320" y="434385"/>
                  </a:lnTo>
                  <a:lnTo>
                    <a:pt x="2524715" y="434385"/>
                  </a:lnTo>
                  <a:lnTo>
                    <a:pt x="2524715" y="455964"/>
                  </a:lnTo>
                  <a:close/>
                </a:path>
                <a:path w="5039995" h="1857375">
                  <a:moveTo>
                    <a:pt x="2546293" y="461359"/>
                  </a:moveTo>
                  <a:lnTo>
                    <a:pt x="2497741" y="461359"/>
                  </a:lnTo>
                  <a:lnTo>
                    <a:pt x="2497741" y="455964"/>
                  </a:lnTo>
                  <a:lnTo>
                    <a:pt x="2546293" y="455964"/>
                  </a:lnTo>
                  <a:lnTo>
                    <a:pt x="2546293" y="461359"/>
                  </a:lnTo>
                  <a:close/>
                </a:path>
                <a:path w="5039995" h="1857375">
                  <a:moveTo>
                    <a:pt x="2524715" y="482938"/>
                  </a:moveTo>
                  <a:lnTo>
                    <a:pt x="2519320" y="482938"/>
                  </a:lnTo>
                  <a:lnTo>
                    <a:pt x="2519320" y="461359"/>
                  </a:lnTo>
                  <a:lnTo>
                    <a:pt x="2524715" y="461359"/>
                  </a:lnTo>
                  <a:lnTo>
                    <a:pt x="2524715" y="482938"/>
                  </a:lnTo>
                  <a:close/>
                </a:path>
                <a:path w="5039995" h="1857375">
                  <a:moveTo>
                    <a:pt x="2295440" y="455964"/>
                  </a:moveTo>
                  <a:lnTo>
                    <a:pt x="2290046" y="455964"/>
                  </a:lnTo>
                  <a:lnTo>
                    <a:pt x="2290046" y="434385"/>
                  </a:lnTo>
                  <a:lnTo>
                    <a:pt x="2295440" y="434385"/>
                  </a:lnTo>
                  <a:lnTo>
                    <a:pt x="2295440" y="455964"/>
                  </a:lnTo>
                  <a:close/>
                </a:path>
                <a:path w="5039995" h="1857375">
                  <a:moveTo>
                    <a:pt x="2317019" y="461359"/>
                  </a:moveTo>
                  <a:lnTo>
                    <a:pt x="2268467" y="461359"/>
                  </a:lnTo>
                  <a:lnTo>
                    <a:pt x="2268467" y="455964"/>
                  </a:lnTo>
                  <a:lnTo>
                    <a:pt x="2317019" y="455964"/>
                  </a:lnTo>
                  <a:lnTo>
                    <a:pt x="2317019" y="461359"/>
                  </a:lnTo>
                  <a:close/>
                </a:path>
                <a:path w="5039995" h="1857375">
                  <a:moveTo>
                    <a:pt x="2295440" y="482938"/>
                  </a:moveTo>
                  <a:lnTo>
                    <a:pt x="2290046" y="482938"/>
                  </a:lnTo>
                  <a:lnTo>
                    <a:pt x="2290046" y="461359"/>
                  </a:lnTo>
                  <a:lnTo>
                    <a:pt x="2295440" y="461359"/>
                  </a:lnTo>
                  <a:lnTo>
                    <a:pt x="2295440" y="482938"/>
                  </a:lnTo>
                  <a:close/>
                </a:path>
                <a:path w="5039995" h="1857375">
                  <a:moveTo>
                    <a:pt x="2066166" y="455964"/>
                  </a:moveTo>
                  <a:lnTo>
                    <a:pt x="2060771" y="455964"/>
                  </a:lnTo>
                  <a:lnTo>
                    <a:pt x="2060771" y="434385"/>
                  </a:lnTo>
                  <a:lnTo>
                    <a:pt x="2066166" y="434385"/>
                  </a:lnTo>
                  <a:lnTo>
                    <a:pt x="2066166" y="455964"/>
                  </a:lnTo>
                  <a:close/>
                </a:path>
                <a:path w="5039995" h="1857375">
                  <a:moveTo>
                    <a:pt x="2087745" y="461359"/>
                  </a:moveTo>
                  <a:lnTo>
                    <a:pt x="2039193" y="461359"/>
                  </a:lnTo>
                  <a:lnTo>
                    <a:pt x="2039193" y="455964"/>
                  </a:lnTo>
                  <a:lnTo>
                    <a:pt x="2087745" y="455964"/>
                  </a:lnTo>
                  <a:lnTo>
                    <a:pt x="2087745" y="461359"/>
                  </a:lnTo>
                  <a:close/>
                </a:path>
                <a:path w="5039995" h="1857375">
                  <a:moveTo>
                    <a:pt x="2066166" y="482938"/>
                  </a:moveTo>
                  <a:lnTo>
                    <a:pt x="2060771" y="482938"/>
                  </a:lnTo>
                  <a:lnTo>
                    <a:pt x="2060771" y="461359"/>
                  </a:lnTo>
                  <a:lnTo>
                    <a:pt x="2066166" y="461359"/>
                  </a:lnTo>
                  <a:lnTo>
                    <a:pt x="2066166" y="482938"/>
                  </a:lnTo>
                  <a:close/>
                </a:path>
                <a:path w="5039995" h="1857375">
                  <a:moveTo>
                    <a:pt x="2868626" y="570601"/>
                  </a:moveTo>
                  <a:lnTo>
                    <a:pt x="2863231" y="570601"/>
                  </a:lnTo>
                  <a:lnTo>
                    <a:pt x="2863231" y="549023"/>
                  </a:lnTo>
                  <a:lnTo>
                    <a:pt x="2868626" y="549023"/>
                  </a:lnTo>
                  <a:lnTo>
                    <a:pt x="2868626" y="570601"/>
                  </a:lnTo>
                  <a:close/>
                </a:path>
                <a:path w="5039995" h="1857375">
                  <a:moveTo>
                    <a:pt x="2890205" y="575996"/>
                  </a:moveTo>
                  <a:lnTo>
                    <a:pt x="2841653" y="575996"/>
                  </a:lnTo>
                  <a:lnTo>
                    <a:pt x="2841653" y="570601"/>
                  </a:lnTo>
                  <a:lnTo>
                    <a:pt x="2890205" y="570601"/>
                  </a:lnTo>
                  <a:lnTo>
                    <a:pt x="2890205" y="575996"/>
                  </a:lnTo>
                  <a:close/>
                </a:path>
                <a:path w="5039995" h="1857375">
                  <a:moveTo>
                    <a:pt x="2868626" y="597575"/>
                  </a:moveTo>
                  <a:lnTo>
                    <a:pt x="2863231" y="597575"/>
                  </a:lnTo>
                  <a:lnTo>
                    <a:pt x="2863231" y="575996"/>
                  </a:lnTo>
                  <a:lnTo>
                    <a:pt x="2868626" y="575996"/>
                  </a:lnTo>
                  <a:lnTo>
                    <a:pt x="2868626" y="597575"/>
                  </a:lnTo>
                  <a:close/>
                </a:path>
                <a:path w="5039995" h="1857375">
                  <a:moveTo>
                    <a:pt x="2639352" y="570601"/>
                  </a:moveTo>
                  <a:lnTo>
                    <a:pt x="2633957" y="570601"/>
                  </a:lnTo>
                  <a:lnTo>
                    <a:pt x="2633957" y="549023"/>
                  </a:lnTo>
                  <a:lnTo>
                    <a:pt x="2639352" y="549023"/>
                  </a:lnTo>
                  <a:lnTo>
                    <a:pt x="2639352" y="570601"/>
                  </a:lnTo>
                  <a:close/>
                </a:path>
                <a:path w="5039995" h="1857375">
                  <a:moveTo>
                    <a:pt x="2660931" y="575996"/>
                  </a:moveTo>
                  <a:lnTo>
                    <a:pt x="2612378" y="575996"/>
                  </a:lnTo>
                  <a:lnTo>
                    <a:pt x="2612378" y="570601"/>
                  </a:lnTo>
                  <a:lnTo>
                    <a:pt x="2660931" y="570601"/>
                  </a:lnTo>
                  <a:lnTo>
                    <a:pt x="2660931" y="575996"/>
                  </a:lnTo>
                  <a:close/>
                </a:path>
                <a:path w="5039995" h="1857375">
                  <a:moveTo>
                    <a:pt x="2639352" y="597575"/>
                  </a:moveTo>
                  <a:lnTo>
                    <a:pt x="2633957" y="597575"/>
                  </a:lnTo>
                  <a:lnTo>
                    <a:pt x="2633957" y="575996"/>
                  </a:lnTo>
                  <a:lnTo>
                    <a:pt x="2639352" y="575996"/>
                  </a:lnTo>
                  <a:lnTo>
                    <a:pt x="2639352" y="597575"/>
                  </a:lnTo>
                  <a:close/>
                </a:path>
                <a:path w="5039995" h="1857375">
                  <a:moveTo>
                    <a:pt x="2410078" y="570601"/>
                  </a:moveTo>
                  <a:lnTo>
                    <a:pt x="2404683" y="570601"/>
                  </a:lnTo>
                  <a:lnTo>
                    <a:pt x="2404683" y="549023"/>
                  </a:lnTo>
                  <a:lnTo>
                    <a:pt x="2410078" y="549023"/>
                  </a:lnTo>
                  <a:lnTo>
                    <a:pt x="2410078" y="570601"/>
                  </a:lnTo>
                  <a:close/>
                </a:path>
                <a:path w="5039995" h="1857375">
                  <a:moveTo>
                    <a:pt x="2431656" y="575996"/>
                  </a:moveTo>
                  <a:lnTo>
                    <a:pt x="2383104" y="575996"/>
                  </a:lnTo>
                  <a:lnTo>
                    <a:pt x="2383104" y="570601"/>
                  </a:lnTo>
                  <a:lnTo>
                    <a:pt x="2431656" y="570601"/>
                  </a:lnTo>
                  <a:lnTo>
                    <a:pt x="2431656" y="575996"/>
                  </a:lnTo>
                  <a:close/>
                </a:path>
                <a:path w="5039995" h="1857375">
                  <a:moveTo>
                    <a:pt x="2410078" y="597575"/>
                  </a:moveTo>
                  <a:lnTo>
                    <a:pt x="2404683" y="597575"/>
                  </a:lnTo>
                  <a:lnTo>
                    <a:pt x="2404683" y="575996"/>
                  </a:lnTo>
                  <a:lnTo>
                    <a:pt x="2410078" y="575996"/>
                  </a:lnTo>
                  <a:lnTo>
                    <a:pt x="2410078" y="597575"/>
                  </a:lnTo>
                  <a:close/>
                </a:path>
                <a:path w="5039995" h="1857375">
                  <a:moveTo>
                    <a:pt x="2180803" y="570601"/>
                  </a:moveTo>
                  <a:lnTo>
                    <a:pt x="2175408" y="570601"/>
                  </a:lnTo>
                  <a:lnTo>
                    <a:pt x="2175408" y="549023"/>
                  </a:lnTo>
                  <a:lnTo>
                    <a:pt x="2180803" y="549023"/>
                  </a:lnTo>
                  <a:lnTo>
                    <a:pt x="2180803" y="570601"/>
                  </a:lnTo>
                  <a:close/>
                </a:path>
                <a:path w="5039995" h="1857375">
                  <a:moveTo>
                    <a:pt x="2202382" y="575996"/>
                  </a:moveTo>
                  <a:lnTo>
                    <a:pt x="2153830" y="575996"/>
                  </a:lnTo>
                  <a:lnTo>
                    <a:pt x="2153830" y="570601"/>
                  </a:lnTo>
                  <a:lnTo>
                    <a:pt x="2202382" y="570601"/>
                  </a:lnTo>
                  <a:lnTo>
                    <a:pt x="2202382" y="575996"/>
                  </a:lnTo>
                  <a:close/>
                </a:path>
                <a:path w="5039995" h="1857375">
                  <a:moveTo>
                    <a:pt x="2180803" y="597575"/>
                  </a:moveTo>
                  <a:lnTo>
                    <a:pt x="2175408" y="597575"/>
                  </a:lnTo>
                  <a:lnTo>
                    <a:pt x="2175408" y="575996"/>
                  </a:lnTo>
                  <a:lnTo>
                    <a:pt x="2180803" y="575996"/>
                  </a:lnTo>
                  <a:lnTo>
                    <a:pt x="2180803" y="597575"/>
                  </a:lnTo>
                  <a:close/>
                </a:path>
                <a:path w="5039995" h="1857375">
                  <a:moveTo>
                    <a:pt x="2753989" y="685239"/>
                  </a:moveTo>
                  <a:lnTo>
                    <a:pt x="2748594" y="685239"/>
                  </a:lnTo>
                  <a:lnTo>
                    <a:pt x="2748594" y="663660"/>
                  </a:lnTo>
                  <a:lnTo>
                    <a:pt x="2753989" y="663660"/>
                  </a:lnTo>
                  <a:lnTo>
                    <a:pt x="2753989" y="685239"/>
                  </a:lnTo>
                  <a:close/>
                </a:path>
                <a:path w="5039995" h="1857375">
                  <a:moveTo>
                    <a:pt x="2775568" y="690633"/>
                  </a:moveTo>
                  <a:lnTo>
                    <a:pt x="2727016" y="690633"/>
                  </a:lnTo>
                  <a:lnTo>
                    <a:pt x="2727016" y="685239"/>
                  </a:lnTo>
                  <a:lnTo>
                    <a:pt x="2775568" y="685239"/>
                  </a:lnTo>
                  <a:lnTo>
                    <a:pt x="2775568" y="690633"/>
                  </a:lnTo>
                  <a:close/>
                </a:path>
                <a:path w="5039995" h="1857375">
                  <a:moveTo>
                    <a:pt x="2753989" y="712212"/>
                  </a:moveTo>
                  <a:lnTo>
                    <a:pt x="2748594" y="712212"/>
                  </a:lnTo>
                  <a:lnTo>
                    <a:pt x="2748594" y="690633"/>
                  </a:lnTo>
                  <a:lnTo>
                    <a:pt x="2753989" y="690633"/>
                  </a:lnTo>
                  <a:lnTo>
                    <a:pt x="2753989" y="712212"/>
                  </a:lnTo>
                  <a:close/>
                </a:path>
                <a:path w="5039995" h="1857375">
                  <a:moveTo>
                    <a:pt x="2524715" y="685239"/>
                  </a:moveTo>
                  <a:lnTo>
                    <a:pt x="2519320" y="685239"/>
                  </a:lnTo>
                  <a:lnTo>
                    <a:pt x="2519320" y="663660"/>
                  </a:lnTo>
                  <a:lnTo>
                    <a:pt x="2524715" y="663660"/>
                  </a:lnTo>
                  <a:lnTo>
                    <a:pt x="2524715" y="685239"/>
                  </a:lnTo>
                  <a:close/>
                </a:path>
                <a:path w="5039995" h="1857375">
                  <a:moveTo>
                    <a:pt x="2546293" y="690633"/>
                  </a:moveTo>
                  <a:lnTo>
                    <a:pt x="2497741" y="690633"/>
                  </a:lnTo>
                  <a:lnTo>
                    <a:pt x="2497741" y="685239"/>
                  </a:lnTo>
                  <a:lnTo>
                    <a:pt x="2546293" y="685239"/>
                  </a:lnTo>
                  <a:lnTo>
                    <a:pt x="2546293" y="690633"/>
                  </a:lnTo>
                  <a:close/>
                </a:path>
                <a:path w="5039995" h="1857375">
                  <a:moveTo>
                    <a:pt x="2524715" y="712212"/>
                  </a:moveTo>
                  <a:lnTo>
                    <a:pt x="2519320" y="712212"/>
                  </a:lnTo>
                  <a:lnTo>
                    <a:pt x="2519320" y="690633"/>
                  </a:lnTo>
                  <a:lnTo>
                    <a:pt x="2524715" y="690633"/>
                  </a:lnTo>
                  <a:lnTo>
                    <a:pt x="2524715" y="712212"/>
                  </a:lnTo>
                  <a:close/>
                </a:path>
                <a:path w="5039995" h="1857375">
                  <a:moveTo>
                    <a:pt x="2295440" y="685239"/>
                  </a:moveTo>
                  <a:lnTo>
                    <a:pt x="2290046" y="685239"/>
                  </a:lnTo>
                  <a:lnTo>
                    <a:pt x="2290046" y="663660"/>
                  </a:lnTo>
                  <a:lnTo>
                    <a:pt x="2295440" y="663660"/>
                  </a:lnTo>
                  <a:lnTo>
                    <a:pt x="2295440" y="685239"/>
                  </a:lnTo>
                  <a:close/>
                </a:path>
                <a:path w="5039995" h="1857375">
                  <a:moveTo>
                    <a:pt x="2317019" y="690633"/>
                  </a:moveTo>
                  <a:lnTo>
                    <a:pt x="2268467" y="690633"/>
                  </a:lnTo>
                  <a:lnTo>
                    <a:pt x="2268467" y="685239"/>
                  </a:lnTo>
                  <a:lnTo>
                    <a:pt x="2317019" y="685239"/>
                  </a:lnTo>
                  <a:lnTo>
                    <a:pt x="2317019" y="690633"/>
                  </a:lnTo>
                  <a:close/>
                </a:path>
                <a:path w="5039995" h="1857375">
                  <a:moveTo>
                    <a:pt x="2295440" y="712212"/>
                  </a:moveTo>
                  <a:lnTo>
                    <a:pt x="2290046" y="712212"/>
                  </a:lnTo>
                  <a:lnTo>
                    <a:pt x="2290046" y="690633"/>
                  </a:lnTo>
                  <a:lnTo>
                    <a:pt x="2295440" y="690633"/>
                  </a:lnTo>
                  <a:lnTo>
                    <a:pt x="2295440" y="712212"/>
                  </a:lnTo>
                  <a:close/>
                </a:path>
                <a:path w="5039995" h="1857375">
                  <a:moveTo>
                    <a:pt x="2066166" y="685239"/>
                  </a:moveTo>
                  <a:lnTo>
                    <a:pt x="2060771" y="685239"/>
                  </a:lnTo>
                  <a:lnTo>
                    <a:pt x="2060771" y="663660"/>
                  </a:lnTo>
                  <a:lnTo>
                    <a:pt x="2066166" y="663660"/>
                  </a:lnTo>
                  <a:lnTo>
                    <a:pt x="2066166" y="685239"/>
                  </a:lnTo>
                  <a:close/>
                </a:path>
                <a:path w="5039995" h="1857375">
                  <a:moveTo>
                    <a:pt x="2087745" y="690633"/>
                  </a:moveTo>
                  <a:lnTo>
                    <a:pt x="2039193" y="690633"/>
                  </a:lnTo>
                  <a:lnTo>
                    <a:pt x="2039193" y="685239"/>
                  </a:lnTo>
                  <a:lnTo>
                    <a:pt x="2087745" y="685239"/>
                  </a:lnTo>
                  <a:lnTo>
                    <a:pt x="2087745" y="690633"/>
                  </a:lnTo>
                  <a:close/>
                </a:path>
                <a:path w="5039995" h="1857375">
                  <a:moveTo>
                    <a:pt x="2066166" y="712212"/>
                  </a:moveTo>
                  <a:lnTo>
                    <a:pt x="2060771" y="712212"/>
                  </a:lnTo>
                  <a:lnTo>
                    <a:pt x="2060771" y="690633"/>
                  </a:lnTo>
                  <a:lnTo>
                    <a:pt x="2066166" y="690633"/>
                  </a:lnTo>
                  <a:lnTo>
                    <a:pt x="2066166" y="712212"/>
                  </a:lnTo>
                  <a:close/>
                </a:path>
                <a:path w="5039995" h="1857375">
                  <a:moveTo>
                    <a:pt x="2868626" y="799876"/>
                  </a:moveTo>
                  <a:lnTo>
                    <a:pt x="2863231" y="799876"/>
                  </a:lnTo>
                  <a:lnTo>
                    <a:pt x="2863231" y="778297"/>
                  </a:lnTo>
                  <a:lnTo>
                    <a:pt x="2868626" y="778297"/>
                  </a:lnTo>
                  <a:lnTo>
                    <a:pt x="2868626" y="799876"/>
                  </a:lnTo>
                  <a:close/>
                </a:path>
                <a:path w="5039995" h="1857375">
                  <a:moveTo>
                    <a:pt x="2890205" y="805270"/>
                  </a:moveTo>
                  <a:lnTo>
                    <a:pt x="2841653" y="805270"/>
                  </a:lnTo>
                  <a:lnTo>
                    <a:pt x="2841653" y="799876"/>
                  </a:lnTo>
                  <a:lnTo>
                    <a:pt x="2890205" y="799876"/>
                  </a:lnTo>
                  <a:lnTo>
                    <a:pt x="2890205" y="805270"/>
                  </a:lnTo>
                  <a:close/>
                </a:path>
                <a:path w="5039995" h="1857375">
                  <a:moveTo>
                    <a:pt x="2868626" y="826849"/>
                  </a:moveTo>
                  <a:lnTo>
                    <a:pt x="2863231" y="826849"/>
                  </a:lnTo>
                  <a:lnTo>
                    <a:pt x="2863231" y="805270"/>
                  </a:lnTo>
                  <a:lnTo>
                    <a:pt x="2868626" y="805270"/>
                  </a:lnTo>
                  <a:lnTo>
                    <a:pt x="2868626" y="826849"/>
                  </a:lnTo>
                  <a:close/>
                </a:path>
                <a:path w="5039995" h="1857375">
                  <a:moveTo>
                    <a:pt x="2639352" y="799876"/>
                  </a:moveTo>
                  <a:lnTo>
                    <a:pt x="2633957" y="799876"/>
                  </a:lnTo>
                  <a:lnTo>
                    <a:pt x="2633957" y="778297"/>
                  </a:lnTo>
                  <a:lnTo>
                    <a:pt x="2639352" y="778297"/>
                  </a:lnTo>
                  <a:lnTo>
                    <a:pt x="2639352" y="799876"/>
                  </a:lnTo>
                  <a:close/>
                </a:path>
                <a:path w="5039995" h="1857375">
                  <a:moveTo>
                    <a:pt x="2660931" y="805270"/>
                  </a:moveTo>
                  <a:lnTo>
                    <a:pt x="2612378" y="805270"/>
                  </a:lnTo>
                  <a:lnTo>
                    <a:pt x="2612378" y="799876"/>
                  </a:lnTo>
                  <a:lnTo>
                    <a:pt x="2660931" y="799876"/>
                  </a:lnTo>
                  <a:lnTo>
                    <a:pt x="2660931" y="805270"/>
                  </a:lnTo>
                  <a:close/>
                </a:path>
                <a:path w="5039995" h="1857375">
                  <a:moveTo>
                    <a:pt x="2639352" y="826849"/>
                  </a:moveTo>
                  <a:lnTo>
                    <a:pt x="2633957" y="826849"/>
                  </a:lnTo>
                  <a:lnTo>
                    <a:pt x="2633957" y="805270"/>
                  </a:lnTo>
                  <a:lnTo>
                    <a:pt x="2639352" y="805270"/>
                  </a:lnTo>
                  <a:lnTo>
                    <a:pt x="2639352" y="826849"/>
                  </a:lnTo>
                  <a:close/>
                </a:path>
                <a:path w="5039995" h="1857375">
                  <a:moveTo>
                    <a:pt x="2410078" y="799876"/>
                  </a:moveTo>
                  <a:lnTo>
                    <a:pt x="2404683" y="799876"/>
                  </a:lnTo>
                  <a:lnTo>
                    <a:pt x="2404683" y="778297"/>
                  </a:lnTo>
                  <a:lnTo>
                    <a:pt x="2410078" y="778297"/>
                  </a:lnTo>
                  <a:lnTo>
                    <a:pt x="2410078" y="799876"/>
                  </a:lnTo>
                  <a:close/>
                </a:path>
                <a:path w="5039995" h="1857375">
                  <a:moveTo>
                    <a:pt x="2431656" y="805270"/>
                  </a:moveTo>
                  <a:lnTo>
                    <a:pt x="2383104" y="805270"/>
                  </a:lnTo>
                  <a:lnTo>
                    <a:pt x="2383104" y="799876"/>
                  </a:lnTo>
                  <a:lnTo>
                    <a:pt x="2431656" y="799876"/>
                  </a:lnTo>
                  <a:lnTo>
                    <a:pt x="2431656" y="805270"/>
                  </a:lnTo>
                  <a:close/>
                </a:path>
                <a:path w="5039995" h="1857375">
                  <a:moveTo>
                    <a:pt x="2410078" y="826849"/>
                  </a:moveTo>
                  <a:lnTo>
                    <a:pt x="2404683" y="826849"/>
                  </a:lnTo>
                  <a:lnTo>
                    <a:pt x="2404683" y="805270"/>
                  </a:lnTo>
                  <a:lnTo>
                    <a:pt x="2410078" y="805270"/>
                  </a:lnTo>
                  <a:lnTo>
                    <a:pt x="2410078" y="826849"/>
                  </a:lnTo>
                  <a:close/>
                </a:path>
                <a:path w="5039995" h="1857375">
                  <a:moveTo>
                    <a:pt x="2180803" y="799876"/>
                  </a:moveTo>
                  <a:lnTo>
                    <a:pt x="2175408" y="799876"/>
                  </a:lnTo>
                  <a:lnTo>
                    <a:pt x="2175408" y="778297"/>
                  </a:lnTo>
                  <a:lnTo>
                    <a:pt x="2180803" y="778297"/>
                  </a:lnTo>
                  <a:lnTo>
                    <a:pt x="2180803" y="799876"/>
                  </a:lnTo>
                  <a:close/>
                </a:path>
                <a:path w="5039995" h="1857375">
                  <a:moveTo>
                    <a:pt x="2202382" y="805270"/>
                  </a:moveTo>
                  <a:lnTo>
                    <a:pt x="2153830" y="805270"/>
                  </a:lnTo>
                  <a:lnTo>
                    <a:pt x="2153830" y="799876"/>
                  </a:lnTo>
                  <a:lnTo>
                    <a:pt x="2202382" y="799876"/>
                  </a:lnTo>
                  <a:lnTo>
                    <a:pt x="2202382" y="805270"/>
                  </a:lnTo>
                  <a:close/>
                </a:path>
                <a:path w="5039995" h="1857375">
                  <a:moveTo>
                    <a:pt x="2180803" y="826849"/>
                  </a:moveTo>
                  <a:lnTo>
                    <a:pt x="2175408" y="826849"/>
                  </a:lnTo>
                  <a:lnTo>
                    <a:pt x="2175408" y="805270"/>
                  </a:lnTo>
                  <a:lnTo>
                    <a:pt x="2180803" y="805270"/>
                  </a:lnTo>
                  <a:lnTo>
                    <a:pt x="2180803" y="826849"/>
                  </a:lnTo>
                  <a:close/>
                </a:path>
                <a:path w="5039995" h="1857375">
                  <a:moveTo>
                    <a:pt x="2753989" y="914513"/>
                  </a:moveTo>
                  <a:lnTo>
                    <a:pt x="2748594" y="914513"/>
                  </a:lnTo>
                  <a:lnTo>
                    <a:pt x="2748594" y="892934"/>
                  </a:lnTo>
                  <a:lnTo>
                    <a:pt x="2753989" y="892934"/>
                  </a:lnTo>
                  <a:lnTo>
                    <a:pt x="2753989" y="914513"/>
                  </a:lnTo>
                  <a:close/>
                </a:path>
                <a:path w="5039995" h="1857375">
                  <a:moveTo>
                    <a:pt x="2775568" y="919908"/>
                  </a:moveTo>
                  <a:lnTo>
                    <a:pt x="2727016" y="919908"/>
                  </a:lnTo>
                  <a:lnTo>
                    <a:pt x="2727016" y="914513"/>
                  </a:lnTo>
                  <a:lnTo>
                    <a:pt x="2775568" y="914513"/>
                  </a:lnTo>
                  <a:lnTo>
                    <a:pt x="2775568" y="919908"/>
                  </a:lnTo>
                  <a:close/>
                </a:path>
                <a:path w="5039995" h="1857375">
                  <a:moveTo>
                    <a:pt x="2753989" y="941486"/>
                  </a:moveTo>
                  <a:lnTo>
                    <a:pt x="2748594" y="941486"/>
                  </a:lnTo>
                  <a:lnTo>
                    <a:pt x="2748594" y="919908"/>
                  </a:lnTo>
                  <a:lnTo>
                    <a:pt x="2753989" y="919908"/>
                  </a:lnTo>
                  <a:lnTo>
                    <a:pt x="2753989" y="941486"/>
                  </a:lnTo>
                  <a:close/>
                </a:path>
                <a:path w="5039995" h="1857375">
                  <a:moveTo>
                    <a:pt x="2524715" y="914513"/>
                  </a:moveTo>
                  <a:lnTo>
                    <a:pt x="2519320" y="914513"/>
                  </a:lnTo>
                  <a:lnTo>
                    <a:pt x="2519320" y="892934"/>
                  </a:lnTo>
                  <a:lnTo>
                    <a:pt x="2524715" y="892934"/>
                  </a:lnTo>
                  <a:lnTo>
                    <a:pt x="2524715" y="914513"/>
                  </a:lnTo>
                  <a:close/>
                </a:path>
                <a:path w="5039995" h="1857375">
                  <a:moveTo>
                    <a:pt x="2546293" y="919908"/>
                  </a:moveTo>
                  <a:lnTo>
                    <a:pt x="2497741" y="919908"/>
                  </a:lnTo>
                  <a:lnTo>
                    <a:pt x="2497741" y="914513"/>
                  </a:lnTo>
                  <a:lnTo>
                    <a:pt x="2546293" y="914513"/>
                  </a:lnTo>
                  <a:lnTo>
                    <a:pt x="2546293" y="919908"/>
                  </a:lnTo>
                  <a:close/>
                </a:path>
                <a:path w="5039995" h="1857375">
                  <a:moveTo>
                    <a:pt x="2524715" y="941486"/>
                  </a:moveTo>
                  <a:lnTo>
                    <a:pt x="2519320" y="941486"/>
                  </a:lnTo>
                  <a:lnTo>
                    <a:pt x="2519320" y="919908"/>
                  </a:lnTo>
                  <a:lnTo>
                    <a:pt x="2524715" y="919908"/>
                  </a:lnTo>
                  <a:lnTo>
                    <a:pt x="2524715" y="941486"/>
                  </a:lnTo>
                  <a:close/>
                </a:path>
                <a:path w="5039995" h="1857375">
                  <a:moveTo>
                    <a:pt x="2295440" y="914513"/>
                  </a:moveTo>
                  <a:lnTo>
                    <a:pt x="2290046" y="914513"/>
                  </a:lnTo>
                  <a:lnTo>
                    <a:pt x="2290046" y="892934"/>
                  </a:lnTo>
                  <a:lnTo>
                    <a:pt x="2295440" y="892934"/>
                  </a:lnTo>
                  <a:lnTo>
                    <a:pt x="2295440" y="914513"/>
                  </a:lnTo>
                  <a:close/>
                </a:path>
                <a:path w="5039995" h="1857375">
                  <a:moveTo>
                    <a:pt x="2317019" y="919908"/>
                  </a:moveTo>
                  <a:lnTo>
                    <a:pt x="2268467" y="919908"/>
                  </a:lnTo>
                  <a:lnTo>
                    <a:pt x="2268467" y="914513"/>
                  </a:lnTo>
                  <a:lnTo>
                    <a:pt x="2317019" y="914513"/>
                  </a:lnTo>
                  <a:lnTo>
                    <a:pt x="2317019" y="919908"/>
                  </a:lnTo>
                  <a:close/>
                </a:path>
                <a:path w="5039995" h="1857375">
                  <a:moveTo>
                    <a:pt x="2295440" y="941486"/>
                  </a:moveTo>
                  <a:lnTo>
                    <a:pt x="2290046" y="941486"/>
                  </a:lnTo>
                  <a:lnTo>
                    <a:pt x="2290046" y="919908"/>
                  </a:lnTo>
                  <a:lnTo>
                    <a:pt x="2295440" y="919908"/>
                  </a:lnTo>
                  <a:lnTo>
                    <a:pt x="2295440" y="941486"/>
                  </a:lnTo>
                  <a:close/>
                </a:path>
                <a:path w="5039995" h="1857375">
                  <a:moveTo>
                    <a:pt x="2066166" y="914513"/>
                  </a:moveTo>
                  <a:lnTo>
                    <a:pt x="2060771" y="914513"/>
                  </a:lnTo>
                  <a:lnTo>
                    <a:pt x="2060771" y="892934"/>
                  </a:lnTo>
                  <a:lnTo>
                    <a:pt x="2066166" y="892934"/>
                  </a:lnTo>
                  <a:lnTo>
                    <a:pt x="2066166" y="914513"/>
                  </a:lnTo>
                  <a:close/>
                </a:path>
                <a:path w="5039995" h="1857375">
                  <a:moveTo>
                    <a:pt x="2087745" y="919908"/>
                  </a:moveTo>
                  <a:lnTo>
                    <a:pt x="2039193" y="919908"/>
                  </a:lnTo>
                  <a:lnTo>
                    <a:pt x="2039193" y="914513"/>
                  </a:lnTo>
                  <a:lnTo>
                    <a:pt x="2087745" y="914513"/>
                  </a:lnTo>
                  <a:lnTo>
                    <a:pt x="2087745" y="919908"/>
                  </a:lnTo>
                  <a:close/>
                </a:path>
                <a:path w="5039995" h="1857375">
                  <a:moveTo>
                    <a:pt x="2066166" y="941486"/>
                  </a:moveTo>
                  <a:lnTo>
                    <a:pt x="2060771" y="941486"/>
                  </a:lnTo>
                  <a:lnTo>
                    <a:pt x="2060771" y="919908"/>
                  </a:lnTo>
                  <a:lnTo>
                    <a:pt x="2066166" y="919908"/>
                  </a:lnTo>
                  <a:lnTo>
                    <a:pt x="2066166" y="941486"/>
                  </a:lnTo>
                  <a:close/>
                </a:path>
                <a:path w="5039995" h="1857375">
                  <a:moveTo>
                    <a:pt x="2868626" y="1027802"/>
                  </a:moveTo>
                  <a:lnTo>
                    <a:pt x="2863231" y="1027802"/>
                  </a:lnTo>
                  <a:lnTo>
                    <a:pt x="2863231" y="1006223"/>
                  </a:lnTo>
                  <a:lnTo>
                    <a:pt x="2868626" y="1006223"/>
                  </a:lnTo>
                  <a:lnTo>
                    <a:pt x="2868626" y="1027802"/>
                  </a:lnTo>
                  <a:close/>
                </a:path>
                <a:path w="5039995" h="1857375">
                  <a:moveTo>
                    <a:pt x="2890205" y="1033196"/>
                  </a:moveTo>
                  <a:lnTo>
                    <a:pt x="2841653" y="1033196"/>
                  </a:lnTo>
                  <a:lnTo>
                    <a:pt x="2841653" y="1027802"/>
                  </a:lnTo>
                  <a:lnTo>
                    <a:pt x="2890205" y="1027802"/>
                  </a:lnTo>
                  <a:lnTo>
                    <a:pt x="2890205" y="1033196"/>
                  </a:lnTo>
                  <a:close/>
                </a:path>
                <a:path w="5039995" h="1857375">
                  <a:moveTo>
                    <a:pt x="2868626" y="1054775"/>
                  </a:moveTo>
                  <a:lnTo>
                    <a:pt x="2863231" y="1054775"/>
                  </a:lnTo>
                  <a:lnTo>
                    <a:pt x="2863231" y="1033196"/>
                  </a:lnTo>
                  <a:lnTo>
                    <a:pt x="2868626" y="1033196"/>
                  </a:lnTo>
                  <a:lnTo>
                    <a:pt x="2868626" y="1054775"/>
                  </a:lnTo>
                  <a:close/>
                </a:path>
                <a:path w="5039995" h="1857375">
                  <a:moveTo>
                    <a:pt x="2639352" y="1027802"/>
                  </a:moveTo>
                  <a:lnTo>
                    <a:pt x="2633957" y="1027802"/>
                  </a:lnTo>
                  <a:lnTo>
                    <a:pt x="2633957" y="1006223"/>
                  </a:lnTo>
                  <a:lnTo>
                    <a:pt x="2639352" y="1006223"/>
                  </a:lnTo>
                  <a:lnTo>
                    <a:pt x="2639352" y="1027802"/>
                  </a:lnTo>
                  <a:close/>
                </a:path>
                <a:path w="5039995" h="1857375">
                  <a:moveTo>
                    <a:pt x="2660931" y="1033196"/>
                  </a:moveTo>
                  <a:lnTo>
                    <a:pt x="2612378" y="1033196"/>
                  </a:lnTo>
                  <a:lnTo>
                    <a:pt x="2612378" y="1027802"/>
                  </a:lnTo>
                  <a:lnTo>
                    <a:pt x="2660931" y="1027802"/>
                  </a:lnTo>
                  <a:lnTo>
                    <a:pt x="2660931" y="1033196"/>
                  </a:lnTo>
                  <a:close/>
                </a:path>
                <a:path w="5039995" h="1857375">
                  <a:moveTo>
                    <a:pt x="2639352" y="1054775"/>
                  </a:moveTo>
                  <a:lnTo>
                    <a:pt x="2633957" y="1054775"/>
                  </a:lnTo>
                  <a:lnTo>
                    <a:pt x="2633957" y="1033196"/>
                  </a:lnTo>
                  <a:lnTo>
                    <a:pt x="2639352" y="1033196"/>
                  </a:lnTo>
                  <a:lnTo>
                    <a:pt x="2639352" y="1054775"/>
                  </a:lnTo>
                  <a:close/>
                </a:path>
                <a:path w="5039995" h="1857375">
                  <a:moveTo>
                    <a:pt x="2410078" y="1027802"/>
                  </a:moveTo>
                  <a:lnTo>
                    <a:pt x="2404683" y="1027802"/>
                  </a:lnTo>
                  <a:lnTo>
                    <a:pt x="2404683" y="1006223"/>
                  </a:lnTo>
                  <a:lnTo>
                    <a:pt x="2410078" y="1006223"/>
                  </a:lnTo>
                  <a:lnTo>
                    <a:pt x="2410078" y="1027802"/>
                  </a:lnTo>
                  <a:close/>
                </a:path>
                <a:path w="5039995" h="1857375">
                  <a:moveTo>
                    <a:pt x="2431656" y="1033196"/>
                  </a:moveTo>
                  <a:lnTo>
                    <a:pt x="2383104" y="1033196"/>
                  </a:lnTo>
                  <a:lnTo>
                    <a:pt x="2383104" y="1027802"/>
                  </a:lnTo>
                  <a:lnTo>
                    <a:pt x="2431656" y="1027802"/>
                  </a:lnTo>
                  <a:lnTo>
                    <a:pt x="2431656" y="1033196"/>
                  </a:lnTo>
                  <a:close/>
                </a:path>
                <a:path w="5039995" h="1857375">
                  <a:moveTo>
                    <a:pt x="2410078" y="1054775"/>
                  </a:moveTo>
                  <a:lnTo>
                    <a:pt x="2404683" y="1054775"/>
                  </a:lnTo>
                  <a:lnTo>
                    <a:pt x="2404683" y="1033196"/>
                  </a:lnTo>
                  <a:lnTo>
                    <a:pt x="2410078" y="1033196"/>
                  </a:lnTo>
                  <a:lnTo>
                    <a:pt x="2410078" y="1054775"/>
                  </a:lnTo>
                  <a:close/>
                </a:path>
                <a:path w="5039995" h="1857375">
                  <a:moveTo>
                    <a:pt x="2180803" y="1027802"/>
                  </a:moveTo>
                  <a:lnTo>
                    <a:pt x="2175408" y="1027802"/>
                  </a:lnTo>
                  <a:lnTo>
                    <a:pt x="2175408" y="1006223"/>
                  </a:lnTo>
                  <a:lnTo>
                    <a:pt x="2180803" y="1006223"/>
                  </a:lnTo>
                  <a:lnTo>
                    <a:pt x="2180803" y="1027802"/>
                  </a:lnTo>
                  <a:close/>
                </a:path>
                <a:path w="5039995" h="1857375">
                  <a:moveTo>
                    <a:pt x="2202382" y="1033196"/>
                  </a:moveTo>
                  <a:lnTo>
                    <a:pt x="2153830" y="1033196"/>
                  </a:lnTo>
                  <a:lnTo>
                    <a:pt x="2153830" y="1027802"/>
                  </a:lnTo>
                  <a:lnTo>
                    <a:pt x="2202382" y="1027802"/>
                  </a:lnTo>
                  <a:lnTo>
                    <a:pt x="2202382" y="1033196"/>
                  </a:lnTo>
                  <a:close/>
                </a:path>
                <a:path w="5039995" h="1857375">
                  <a:moveTo>
                    <a:pt x="2180803" y="1054775"/>
                  </a:moveTo>
                  <a:lnTo>
                    <a:pt x="2175408" y="1054775"/>
                  </a:lnTo>
                  <a:lnTo>
                    <a:pt x="2175408" y="1033196"/>
                  </a:lnTo>
                  <a:lnTo>
                    <a:pt x="2180803" y="1033196"/>
                  </a:lnTo>
                  <a:lnTo>
                    <a:pt x="2180803" y="1054775"/>
                  </a:lnTo>
                  <a:close/>
                </a:path>
                <a:path w="5039995" h="1857375">
                  <a:moveTo>
                    <a:pt x="2520669" y="1123557"/>
                  </a:moveTo>
                  <a:lnTo>
                    <a:pt x="2520669" y="1120860"/>
                  </a:lnTo>
                  <a:lnTo>
                    <a:pt x="2526063" y="1120860"/>
                  </a:lnTo>
                  <a:lnTo>
                    <a:pt x="2526063" y="1122208"/>
                  </a:lnTo>
                  <a:lnTo>
                    <a:pt x="2520669" y="1123557"/>
                  </a:lnTo>
                  <a:close/>
                </a:path>
                <a:path w="5039995" h="1857375">
                  <a:moveTo>
                    <a:pt x="2295440" y="1142439"/>
                  </a:moveTo>
                  <a:lnTo>
                    <a:pt x="2290046" y="1142439"/>
                  </a:lnTo>
                  <a:lnTo>
                    <a:pt x="2290046" y="1120860"/>
                  </a:lnTo>
                  <a:lnTo>
                    <a:pt x="2295440" y="1120860"/>
                  </a:lnTo>
                  <a:lnTo>
                    <a:pt x="2295440" y="1142439"/>
                  </a:lnTo>
                  <a:close/>
                </a:path>
                <a:path w="5039995" h="1857375">
                  <a:moveTo>
                    <a:pt x="2317019" y="1147833"/>
                  </a:moveTo>
                  <a:lnTo>
                    <a:pt x="2268467" y="1147833"/>
                  </a:lnTo>
                  <a:lnTo>
                    <a:pt x="2268467" y="1142439"/>
                  </a:lnTo>
                  <a:lnTo>
                    <a:pt x="2317019" y="1142439"/>
                  </a:lnTo>
                  <a:lnTo>
                    <a:pt x="2317019" y="1147833"/>
                  </a:lnTo>
                  <a:close/>
                </a:path>
                <a:path w="5039995" h="1857375">
                  <a:moveTo>
                    <a:pt x="2295440" y="1169412"/>
                  </a:moveTo>
                  <a:lnTo>
                    <a:pt x="2290046" y="1169412"/>
                  </a:lnTo>
                  <a:lnTo>
                    <a:pt x="2290046" y="1147833"/>
                  </a:lnTo>
                  <a:lnTo>
                    <a:pt x="2295440" y="1147833"/>
                  </a:lnTo>
                  <a:lnTo>
                    <a:pt x="2295440" y="1169412"/>
                  </a:lnTo>
                  <a:close/>
                </a:path>
                <a:path w="5039995" h="1857375">
                  <a:moveTo>
                    <a:pt x="2066166" y="1142439"/>
                  </a:moveTo>
                  <a:lnTo>
                    <a:pt x="2060771" y="1142439"/>
                  </a:lnTo>
                  <a:lnTo>
                    <a:pt x="2060771" y="1120860"/>
                  </a:lnTo>
                  <a:lnTo>
                    <a:pt x="2066166" y="1120860"/>
                  </a:lnTo>
                  <a:lnTo>
                    <a:pt x="2066166" y="1142439"/>
                  </a:lnTo>
                  <a:close/>
                </a:path>
                <a:path w="5039995" h="1857375">
                  <a:moveTo>
                    <a:pt x="2087745" y="1147833"/>
                  </a:moveTo>
                  <a:lnTo>
                    <a:pt x="2039193" y="1147833"/>
                  </a:lnTo>
                  <a:lnTo>
                    <a:pt x="2039193" y="1142439"/>
                  </a:lnTo>
                  <a:lnTo>
                    <a:pt x="2087745" y="1142439"/>
                  </a:lnTo>
                  <a:lnTo>
                    <a:pt x="2087745" y="1147833"/>
                  </a:lnTo>
                  <a:close/>
                </a:path>
                <a:path w="5039995" h="1857375">
                  <a:moveTo>
                    <a:pt x="2066166" y="1169412"/>
                  </a:moveTo>
                  <a:lnTo>
                    <a:pt x="2060771" y="1169412"/>
                  </a:lnTo>
                  <a:lnTo>
                    <a:pt x="2060771" y="1147833"/>
                  </a:lnTo>
                  <a:lnTo>
                    <a:pt x="2066166" y="1147833"/>
                  </a:lnTo>
                  <a:lnTo>
                    <a:pt x="2066166" y="1169412"/>
                  </a:lnTo>
                  <a:close/>
                </a:path>
                <a:path w="5039995" h="1857375">
                  <a:moveTo>
                    <a:pt x="2411426" y="1262470"/>
                  </a:moveTo>
                  <a:lnTo>
                    <a:pt x="2384453" y="1262470"/>
                  </a:lnTo>
                  <a:lnTo>
                    <a:pt x="2384453" y="1257076"/>
                  </a:lnTo>
                  <a:lnTo>
                    <a:pt x="2406031" y="1257076"/>
                  </a:lnTo>
                  <a:lnTo>
                    <a:pt x="2406031" y="1235497"/>
                  </a:lnTo>
                  <a:lnTo>
                    <a:pt x="2411426" y="1235497"/>
                  </a:lnTo>
                  <a:lnTo>
                    <a:pt x="2411426" y="1262470"/>
                  </a:lnTo>
                  <a:close/>
                </a:path>
                <a:path w="5039995" h="1857375">
                  <a:moveTo>
                    <a:pt x="2180803" y="1257076"/>
                  </a:moveTo>
                  <a:lnTo>
                    <a:pt x="2175408" y="1257076"/>
                  </a:lnTo>
                  <a:lnTo>
                    <a:pt x="2175408" y="1235497"/>
                  </a:lnTo>
                  <a:lnTo>
                    <a:pt x="2180803" y="1235497"/>
                  </a:lnTo>
                  <a:lnTo>
                    <a:pt x="2180803" y="1257076"/>
                  </a:lnTo>
                  <a:close/>
                </a:path>
                <a:path w="5039995" h="1857375">
                  <a:moveTo>
                    <a:pt x="2202382" y="1262471"/>
                  </a:moveTo>
                  <a:lnTo>
                    <a:pt x="2153830" y="1262471"/>
                  </a:lnTo>
                  <a:lnTo>
                    <a:pt x="2153830" y="1257076"/>
                  </a:lnTo>
                  <a:lnTo>
                    <a:pt x="2202382" y="1257076"/>
                  </a:lnTo>
                  <a:lnTo>
                    <a:pt x="2202382" y="1262471"/>
                  </a:lnTo>
                  <a:close/>
                </a:path>
                <a:path w="5039995" h="1857375">
                  <a:moveTo>
                    <a:pt x="2180803" y="1284049"/>
                  </a:moveTo>
                  <a:lnTo>
                    <a:pt x="2175408" y="1284049"/>
                  </a:lnTo>
                  <a:lnTo>
                    <a:pt x="2175408" y="1262471"/>
                  </a:lnTo>
                  <a:lnTo>
                    <a:pt x="2180803" y="1262471"/>
                  </a:lnTo>
                  <a:lnTo>
                    <a:pt x="2180803" y="1284049"/>
                  </a:lnTo>
                  <a:close/>
                </a:path>
                <a:path w="5039995" h="1857375">
                  <a:moveTo>
                    <a:pt x="2295440" y="1371713"/>
                  </a:moveTo>
                  <a:lnTo>
                    <a:pt x="2290046" y="1371713"/>
                  </a:lnTo>
                  <a:lnTo>
                    <a:pt x="2290046" y="1350134"/>
                  </a:lnTo>
                  <a:lnTo>
                    <a:pt x="2295440" y="1350134"/>
                  </a:lnTo>
                  <a:lnTo>
                    <a:pt x="2295440" y="1371713"/>
                  </a:lnTo>
                  <a:close/>
                </a:path>
                <a:path w="5039995" h="1857375">
                  <a:moveTo>
                    <a:pt x="2317019" y="1377108"/>
                  </a:moveTo>
                  <a:lnTo>
                    <a:pt x="2268467" y="1377108"/>
                  </a:lnTo>
                  <a:lnTo>
                    <a:pt x="2268467" y="1371713"/>
                  </a:lnTo>
                  <a:lnTo>
                    <a:pt x="2317019" y="1371713"/>
                  </a:lnTo>
                  <a:lnTo>
                    <a:pt x="2317019" y="1377108"/>
                  </a:lnTo>
                  <a:close/>
                </a:path>
                <a:path w="5039995" h="1857375">
                  <a:moveTo>
                    <a:pt x="2295440" y="1398686"/>
                  </a:moveTo>
                  <a:lnTo>
                    <a:pt x="2290046" y="1398686"/>
                  </a:lnTo>
                  <a:lnTo>
                    <a:pt x="2290046" y="1377108"/>
                  </a:lnTo>
                  <a:lnTo>
                    <a:pt x="2295440" y="1377108"/>
                  </a:lnTo>
                  <a:lnTo>
                    <a:pt x="2295440" y="1398686"/>
                  </a:lnTo>
                  <a:close/>
                </a:path>
                <a:path w="5039995" h="1857375">
                  <a:moveTo>
                    <a:pt x="2066166" y="1371713"/>
                  </a:moveTo>
                  <a:lnTo>
                    <a:pt x="2060771" y="1371713"/>
                  </a:lnTo>
                  <a:lnTo>
                    <a:pt x="2060771" y="1350134"/>
                  </a:lnTo>
                  <a:lnTo>
                    <a:pt x="2066166" y="1350134"/>
                  </a:lnTo>
                  <a:lnTo>
                    <a:pt x="2066166" y="1371713"/>
                  </a:lnTo>
                  <a:close/>
                </a:path>
                <a:path w="5039995" h="1857375">
                  <a:moveTo>
                    <a:pt x="2087745" y="1377108"/>
                  </a:moveTo>
                  <a:lnTo>
                    <a:pt x="2039193" y="1377108"/>
                  </a:lnTo>
                  <a:lnTo>
                    <a:pt x="2039193" y="1371713"/>
                  </a:lnTo>
                  <a:lnTo>
                    <a:pt x="2087745" y="1371713"/>
                  </a:lnTo>
                  <a:lnTo>
                    <a:pt x="2087745" y="1377108"/>
                  </a:lnTo>
                  <a:close/>
                </a:path>
                <a:path w="5039995" h="1857375">
                  <a:moveTo>
                    <a:pt x="2066166" y="1398686"/>
                  </a:moveTo>
                  <a:lnTo>
                    <a:pt x="2060771" y="1398686"/>
                  </a:lnTo>
                  <a:lnTo>
                    <a:pt x="2060771" y="1377108"/>
                  </a:lnTo>
                  <a:lnTo>
                    <a:pt x="2066166" y="1377108"/>
                  </a:lnTo>
                  <a:lnTo>
                    <a:pt x="2066166" y="1398686"/>
                  </a:lnTo>
                  <a:close/>
                </a:path>
                <a:path w="5039995" h="1857375">
                  <a:moveTo>
                    <a:pt x="2180803" y="1486350"/>
                  </a:moveTo>
                  <a:lnTo>
                    <a:pt x="2175408" y="1486350"/>
                  </a:lnTo>
                  <a:lnTo>
                    <a:pt x="2175408" y="1464771"/>
                  </a:lnTo>
                  <a:lnTo>
                    <a:pt x="2180803" y="1464771"/>
                  </a:lnTo>
                  <a:lnTo>
                    <a:pt x="2180803" y="1486350"/>
                  </a:lnTo>
                  <a:close/>
                </a:path>
                <a:path w="5039995" h="1857375">
                  <a:moveTo>
                    <a:pt x="2202382" y="1491745"/>
                  </a:moveTo>
                  <a:lnTo>
                    <a:pt x="2153830" y="1491745"/>
                  </a:lnTo>
                  <a:lnTo>
                    <a:pt x="2153830" y="1486350"/>
                  </a:lnTo>
                  <a:lnTo>
                    <a:pt x="2202382" y="1486350"/>
                  </a:lnTo>
                  <a:lnTo>
                    <a:pt x="2202382" y="1491745"/>
                  </a:lnTo>
                  <a:close/>
                </a:path>
                <a:path w="5039995" h="1857375">
                  <a:moveTo>
                    <a:pt x="2180803" y="1513324"/>
                  </a:moveTo>
                  <a:lnTo>
                    <a:pt x="2175408" y="1513324"/>
                  </a:lnTo>
                  <a:lnTo>
                    <a:pt x="2175408" y="1491745"/>
                  </a:lnTo>
                  <a:lnTo>
                    <a:pt x="2180803" y="1491745"/>
                  </a:lnTo>
                  <a:lnTo>
                    <a:pt x="2180803" y="1513324"/>
                  </a:lnTo>
                  <a:close/>
                </a:path>
                <a:path w="5039995" h="1857375">
                  <a:moveTo>
                    <a:pt x="2066166" y="1600987"/>
                  </a:moveTo>
                  <a:lnTo>
                    <a:pt x="2060771" y="1600987"/>
                  </a:lnTo>
                  <a:lnTo>
                    <a:pt x="2060771" y="1579409"/>
                  </a:lnTo>
                  <a:lnTo>
                    <a:pt x="2066166" y="1579409"/>
                  </a:lnTo>
                  <a:lnTo>
                    <a:pt x="2066166" y="1600987"/>
                  </a:lnTo>
                  <a:close/>
                </a:path>
                <a:path w="5039995" h="1857375">
                  <a:moveTo>
                    <a:pt x="2087745" y="1606382"/>
                  </a:moveTo>
                  <a:lnTo>
                    <a:pt x="2039193" y="1606382"/>
                  </a:lnTo>
                  <a:lnTo>
                    <a:pt x="2039193" y="1600987"/>
                  </a:lnTo>
                  <a:lnTo>
                    <a:pt x="2087745" y="1600987"/>
                  </a:lnTo>
                  <a:lnTo>
                    <a:pt x="2087745" y="1606382"/>
                  </a:lnTo>
                  <a:close/>
                </a:path>
                <a:path w="5039995" h="1857375">
                  <a:moveTo>
                    <a:pt x="2066166" y="1627961"/>
                  </a:moveTo>
                  <a:lnTo>
                    <a:pt x="2060771" y="1627961"/>
                  </a:lnTo>
                  <a:lnTo>
                    <a:pt x="2060771" y="1606382"/>
                  </a:lnTo>
                  <a:lnTo>
                    <a:pt x="2066166" y="1606382"/>
                  </a:lnTo>
                  <a:lnTo>
                    <a:pt x="2066166" y="1627961"/>
                  </a:lnTo>
                  <a:close/>
                </a:path>
                <a:path w="5039995" h="1857375">
                  <a:moveTo>
                    <a:pt x="2182152" y="1721019"/>
                  </a:moveTo>
                  <a:lnTo>
                    <a:pt x="2155178" y="1721019"/>
                  </a:lnTo>
                  <a:lnTo>
                    <a:pt x="2155178" y="1715625"/>
                  </a:lnTo>
                  <a:lnTo>
                    <a:pt x="2176757" y="1715625"/>
                  </a:lnTo>
                  <a:lnTo>
                    <a:pt x="2176757" y="1694046"/>
                  </a:lnTo>
                  <a:lnTo>
                    <a:pt x="2182152" y="1694046"/>
                  </a:lnTo>
                  <a:lnTo>
                    <a:pt x="2182152" y="1721019"/>
                  </a:lnTo>
                  <a:close/>
                </a:path>
                <a:path w="5039995" h="1857375">
                  <a:moveTo>
                    <a:pt x="2066166" y="1830262"/>
                  </a:moveTo>
                  <a:lnTo>
                    <a:pt x="2060771" y="1830262"/>
                  </a:lnTo>
                  <a:lnTo>
                    <a:pt x="2060771" y="1808683"/>
                  </a:lnTo>
                  <a:lnTo>
                    <a:pt x="2066166" y="1808683"/>
                  </a:lnTo>
                  <a:lnTo>
                    <a:pt x="2066166" y="1830262"/>
                  </a:lnTo>
                  <a:close/>
                </a:path>
                <a:path w="5039995" h="1857375">
                  <a:moveTo>
                    <a:pt x="2087745" y="1835656"/>
                  </a:moveTo>
                  <a:lnTo>
                    <a:pt x="2039193" y="1835656"/>
                  </a:lnTo>
                  <a:lnTo>
                    <a:pt x="2039193" y="1830262"/>
                  </a:lnTo>
                  <a:lnTo>
                    <a:pt x="2087745" y="1830262"/>
                  </a:lnTo>
                  <a:lnTo>
                    <a:pt x="2087745" y="1835656"/>
                  </a:lnTo>
                  <a:close/>
                </a:path>
                <a:path w="5039995" h="1857375">
                  <a:moveTo>
                    <a:pt x="2066166" y="1857235"/>
                  </a:moveTo>
                  <a:lnTo>
                    <a:pt x="2060771" y="1857235"/>
                  </a:lnTo>
                  <a:lnTo>
                    <a:pt x="2060771" y="1835656"/>
                  </a:lnTo>
                  <a:lnTo>
                    <a:pt x="2066166" y="1835656"/>
                  </a:lnTo>
                  <a:lnTo>
                    <a:pt x="2066166" y="1857235"/>
                  </a:lnTo>
                  <a:close/>
                </a:path>
                <a:path w="5039995" h="1857375">
                  <a:moveTo>
                    <a:pt x="1859819" y="2810"/>
                  </a:moveTo>
                  <a:lnTo>
                    <a:pt x="1811267" y="2810"/>
                  </a:lnTo>
                  <a:lnTo>
                    <a:pt x="1811267" y="0"/>
                  </a:lnTo>
                  <a:lnTo>
                    <a:pt x="1859819" y="0"/>
                  </a:lnTo>
                  <a:lnTo>
                    <a:pt x="1859819" y="2810"/>
                  </a:lnTo>
                  <a:close/>
                </a:path>
                <a:path w="5039995" h="1857375">
                  <a:moveTo>
                    <a:pt x="1838240" y="24389"/>
                  </a:moveTo>
                  <a:lnTo>
                    <a:pt x="1832846" y="24389"/>
                  </a:lnTo>
                  <a:lnTo>
                    <a:pt x="1832846" y="2810"/>
                  </a:lnTo>
                  <a:lnTo>
                    <a:pt x="1838240" y="2810"/>
                  </a:lnTo>
                  <a:lnTo>
                    <a:pt x="1838240" y="24389"/>
                  </a:lnTo>
                  <a:close/>
                </a:path>
                <a:path w="5039995" h="1857375">
                  <a:moveTo>
                    <a:pt x="1630545" y="2810"/>
                  </a:moveTo>
                  <a:lnTo>
                    <a:pt x="1581992" y="2810"/>
                  </a:lnTo>
                  <a:lnTo>
                    <a:pt x="1581992" y="0"/>
                  </a:lnTo>
                  <a:lnTo>
                    <a:pt x="1630545" y="0"/>
                  </a:lnTo>
                  <a:lnTo>
                    <a:pt x="1630545" y="2810"/>
                  </a:lnTo>
                  <a:close/>
                </a:path>
                <a:path w="5039995" h="1857375">
                  <a:moveTo>
                    <a:pt x="1608966" y="24389"/>
                  </a:moveTo>
                  <a:lnTo>
                    <a:pt x="1603571" y="24389"/>
                  </a:lnTo>
                  <a:lnTo>
                    <a:pt x="1603571" y="2810"/>
                  </a:lnTo>
                  <a:lnTo>
                    <a:pt x="1608966" y="2810"/>
                  </a:lnTo>
                  <a:lnTo>
                    <a:pt x="1608966" y="24389"/>
                  </a:lnTo>
                  <a:close/>
                </a:path>
                <a:path w="5039995" h="1857375">
                  <a:moveTo>
                    <a:pt x="1401270" y="2810"/>
                  </a:moveTo>
                  <a:lnTo>
                    <a:pt x="1352718" y="2810"/>
                  </a:lnTo>
                  <a:lnTo>
                    <a:pt x="1352718" y="0"/>
                  </a:lnTo>
                  <a:lnTo>
                    <a:pt x="1401270" y="0"/>
                  </a:lnTo>
                  <a:lnTo>
                    <a:pt x="1401270" y="2810"/>
                  </a:lnTo>
                  <a:close/>
                </a:path>
                <a:path w="5039995" h="1857375">
                  <a:moveTo>
                    <a:pt x="1379691" y="24389"/>
                  </a:moveTo>
                  <a:lnTo>
                    <a:pt x="1374297" y="24389"/>
                  </a:lnTo>
                  <a:lnTo>
                    <a:pt x="1374297" y="2810"/>
                  </a:lnTo>
                  <a:lnTo>
                    <a:pt x="1379691" y="2810"/>
                  </a:lnTo>
                  <a:lnTo>
                    <a:pt x="1379691" y="24389"/>
                  </a:lnTo>
                  <a:close/>
                </a:path>
                <a:path w="5039995" h="1857375">
                  <a:moveTo>
                    <a:pt x="1171996" y="2810"/>
                  </a:moveTo>
                  <a:lnTo>
                    <a:pt x="1123444" y="2810"/>
                  </a:lnTo>
                  <a:lnTo>
                    <a:pt x="1123444" y="0"/>
                  </a:lnTo>
                  <a:lnTo>
                    <a:pt x="1171996" y="0"/>
                  </a:lnTo>
                  <a:lnTo>
                    <a:pt x="1171996" y="2810"/>
                  </a:lnTo>
                  <a:close/>
                </a:path>
                <a:path w="5039995" h="1857375">
                  <a:moveTo>
                    <a:pt x="1150417" y="24389"/>
                  </a:moveTo>
                  <a:lnTo>
                    <a:pt x="1145022" y="24389"/>
                  </a:lnTo>
                  <a:lnTo>
                    <a:pt x="1145022" y="2810"/>
                  </a:lnTo>
                  <a:lnTo>
                    <a:pt x="1150417" y="2810"/>
                  </a:lnTo>
                  <a:lnTo>
                    <a:pt x="1150417" y="24389"/>
                  </a:lnTo>
                  <a:close/>
                </a:path>
                <a:path w="5039995" h="1857375">
                  <a:moveTo>
                    <a:pt x="1951529" y="112053"/>
                  </a:moveTo>
                  <a:lnTo>
                    <a:pt x="1946134" y="112053"/>
                  </a:lnTo>
                  <a:lnTo>
                    <a:pt x="1946134" y="90474"/>
                  </a:lnTo>
                  <a:lnTo>
                    <a:pt x="1951529" y="90474"/>
                  </a:lnTo>
                  <a:lnTo>
                    <a:pt x="1951529" y="112053"/>
                  </a:lnTo>
                  <a:close/>
                </a:path>
                <a:path w="5039995" h="1857375">
                  <a:moveTo>
                    <a:pt x="1973108" y="117447"/>
                  </a:moveTo>
                  <a:lnTo>
                    <a:pt x="1924555" y="117447"/>
                  </a:lnTo>
                  <a:lnTo>
                    <a:pt x="1924555" y="112053"/>
                  </a:lnTo>
                  <a:lnTo>
                    <a:pt x="1973108" y="112053"/>
                  </a:lnTo>
                  <a:lnTo>
                    <a:pt x="1973108" y="117447"/>
                  </a:lnTo>
                  <a:close/>
                </a:path>
                <a:path w="5039995" h="1857375">
                  <a:moveTo>
                    <a:pt x="1951529" y="139026"/>
                  </a:moveTo>
                  <a:lnTo>
                    <a:pt x="1946134" y="139026"/>
                  </a:lnTo>
                  <a:lnTo>
                    <a:pt x="1946134" y="117447"/>
                  </a:lnTo>
                  <a:lnTo>
                    <a:pt x="1951529" y="117447"/>
                  </a:lnTo>
                  <a:lnTo>
                    <a:pt x="1951529" y="139026"/>
                  </a:lnTo>
                  <a:close/>
                </a:path>
                <a:path w="5039995" h="1857375">
                  <a:moveTo>
                    <a:pt x="1723603" y="112053"/>
                  </a:moveTo>
                  <a:lnTo>
                    <a:pt x="1718208" y="112053"/>
                  </a:lnTo>
                  <a:lnTo>
                    <a:pt x="1718208" y="90474"/>
                  </a:lnTo>
                  <a:lnTo>
                    <a:pt x="1723603" y="90474"/>
                  </a:lnTo>
                  <a:lnTo>
                    <a:pt x="1723603" y="112053"/>
                  </a:lnTo>
                  <a:close/>
                </a:path>
                <a:path w="5039995" h="1857375">
                  <a:moveTo>
                    <a:pt x="1745182" y="117447"/>
                  </a:moveTo>
                  <a:lnTo>
                    <a:pt x="1696630" y="117447"/>
                  </a:lnTo>
                  <a:lnTo>
                    <a:pt x="1696630" y="112053"/>
                  </a:lnTo>
                  <a:lnTo>
                    <a:pt x="1745182" y="112053"/>
                  </a:lnTo>
                  <a:lnTo>
                    <a:pt x="1745182" y="117447"/>
                  </a:lnTo>
                  <a:close/>
                </a:path>
                <a:path w="5039995" h="1857375">
                  <a:moveTo>
                    <a:pt x="1723603" y="139026"/>
                  </a:moveTo>
                  <a:lnTo>
                    <a:pt x="1718208" y="139026"/>
                  </a:lnTo>
                  <a:lnTo>
                    <a:pt x="1718208" y="117447"/>
                  </a:lnTo>
                  <a:lnTo>
                    <a:pt x="1723603" y="117447"/>
                  </a:lnTo>
                  <a:lnTo>
                    <a:pt x="1723603" y="139026"/>
                  </a:lnTo>
                  <a:close/>
                </a:path>
                <a:path w="5039995" h="1857375">
                  <a:moveTo>
                    <a:pt x="1494329" y="112053"/>
                  </a:moveTo>
                  <a:lnTo>
                    <a:pt x="1488934" y="112053"/>
                  </a:lnTo>
                  <a:lnTo>
                    <a:pt x="1488934" y="90474"/>
                  </a:lnTo>
                  <a:lnTo>
                    <a:pt x="1494329" y="90474"/>
                  </a:lnTo>
                  <a:lnTo>
                    <a:pt x="1494329" y="112053"/>
                  </a:lnTo>
                  <a:close/>
                </a:path>
                <a:path w="5039995" h="1857375">
                  <a:moveTo>
                    <a:pt x="1515907" y="117447"/>
                  </a:moveTo>
                  <a:lnTo>
                    <a:pt x="1467355" y="117447"/>
                  </a:lnTo>
                  <a:lnTo>
                    <a:pt x="1467355" y="112053"/>
                  </a:lnTo>
                  <a:lnTo>
                    <a:pt x="1515907" y="112053"/>
                  </a:lnTo>
                  <a:lnTo>
                    <a:pt x="1515907" y="117447"/>
                  </a:lnTo>
                  <a:close/>
                </a:path>
                <a:path w="5039995" h="1857375">
                  <a:moveTo>
                    <a:pt x="1494329" y="139026"/>
                  </a:moveTo>
                  <a:lnTo>
                    <a:pt x="1488934" y="139026"/>
                  </a:lnTo>
                  <a:lnTo>
                    <a:pt x="1488934" y="117447"/>
                  </a:lnTo>
                  <a:lnTo>
                    <a:pt x="1494329" y="117447"/>
                  </a:lnTo>
                  <a:lnTo>
                    <a:pt x="1494329" y="139026"/>
                  </a:lnTo>
                  <a:close/>
                </a:path>
                <a:path w="5039995" h="1857375">
                  <a:moveTo>
                    <a:pt x="1265054" y="112053"/>
                  </a:moveTo>
                  <a:lnTo>
                    <a:pt x="1259660" y="112053"/>
                  </a:lnTo>
                  <a:lnTo>
                    <a:pt x="1259660" y="90474"/>
                  </a:lnTo>
                  <a:lnTo>
                    <a:pt x="1265054" y="90474"/>
                  </a:lnTo>
                  <a:lnTo>
                    <a:pt x="1265054" y="112053"/>
                  </a:lnTo>
                  <a:close/>
                </a:path>
                <a:path w="5039995" h="1857375">
                  <a:moveTo>
                    <a:pt x="1286633" y="117447"/>
                  </a:moveTo>
                  <a:lnTo>
                    <a:pt x="1238081" y="117447"/>
                  </a:lnTo>
                  <a:lnTo>
                    <a:pt x="1238081" y="112053"/>
                  </a:lnTo>
                  <a:lnTo>
                    <a:pt x="1286633" y="112053"/>
                  </a:lnTo>
                  <a:lnTo>
                    <a:pt x="1286633" y="117447"/>
                  </a:lnTo>
                  <a:close/>
                </a:path>
                <a:path w="5039995" h="1857375">
                  <a:moveTo>
                    <a:pt x="1265054" y="139026"/>
                  </a:moveTo>
                  <a:lnTo>
                    <a:pt x="1259660" y="139026"/>
                  </a:lnTo>
                  <a:lnTo>
                    <a:pt x="1259660" y="117447"/>
                  </a:lnTo>
                  <a:lnTo>
                    <a:pt x="1265054" y="117447"/>
                  </a:lnTo>
                  <a:lnTo>
                    <a:pt x="1265054" y="139026"/>
                  </a:lnTo>
                  <a:close/>
                </a:path>
                <a:path w="5039995" h="1857375">
                  <a:moveTo>
                    <a:pt x="1838240" y="226690"/>
                  </a:moveTo>
                  <a:lnTo>
                    <a:pt x="1832846" y="226690"/>
                  </a:lnTo>
                  <a:lnTo>
                    <a:pt x="1832846" y="205111"/>
                  </a:lnTo>
                  <a:lnTo>
                    <a:pt x="1838240" y="205111"/>
                  </a:lnTo>
                  <a:lnTo>
                    <a:pt x="1838240" y="226690"/>
                  </a:lnTo>
                  <a:close/>
                </a:path>
                <a:path w="5039995" h="1857375">
                  <a:moveTo>
                    <a:pt x="1859819" y="232085"/>
                  </a:moveTo>
                  <a:lnTo>
                    <a:pt x="1811267" y="232085"/>
                  </a:lnTo>
                  <a:lnTo>
                    <a:pt x="1811267" y="226690"/>
                  </a:lnTo>
                  <a:lnTo>
                    <a:pt x="1859819" y="226690"/>
                  </a:lnTo>
                  <a:lnTo>
                    <a:pt x="1859819" y="232085"/>
                  </a:lnTo>
                  <a:close/>
                </a:path>
                <a:path w="5039995" h="1857375">
                  <a:moveTo>
                    <a:pt x="1838240" y="253663"/>
                  </a:moveTo>
                  <a:lnTo>
                    <a:pt x="1832846" y="253663"/>
                  </a:lnTo>
                  <a:lnTo>
                    <a:pt x="1832846" y="232085"/>
                  </a:lnTo>
                  <a:lnTo>
                    <a:pt x="1838240" y="232085"/>
                  </a:lnTo>
                  <a:lnTo>
                    <a:pt x="1838240" y="253663"/>
                  </a:lnTo>
                  <a:close/>
                </a:path>
                <a:path w="5039995" h="1857375">
                  <a:moveTo>
                    <a:pt x="1608966" y="226690"/>
                  </a:moveTo>
                  <a:lnTo>
                    <a:pt x="1603571" y="226690"/>
                  </a:lnTo>
                  <a:lnTo>
                    <a:pt x="1603571" y="205111"/>
                  </a:lnTo>
                  <a:lnTo>
                    <a:pt x="1608966" y="205111"/>
                  </a:lnTo>
                  <a:lnTo>
                    <a:pt x="1608966" y="226690"/>
                  </a:lnTo>
                  <a:close/>
                </a:path>
                <a:path w="5039995" h="1857375">
                  <a:moveTo>
                    <a:pt x="1630545" y="232085"/>
                  </a:moveTo>
                  <a:lnTo>
                    <a:pt x="1581992" y="232085"/>
                  </a:lnTo>
                  <a:lnTo>
                    <a:pt x="1581992" y="226690"/>
                  </a:lnTo>
                  <a:lnTo>
                    <a:pt x="1630545" y="226690"/>
                  </a:lnTo>
                  <a:lnTo>
                    <a:pt x="1630545" y="232085"/>
                  </a:lnTo>
                  <a:close/>
                </a:path>
                <a:path w="5039995" h="1857375">
                  <a:moveTo>
                    <a:pt x="1608966" y="253663"/>
                  </a:moveTo>
                  <a:lnTo>
                    <a:pt x="1603571" y="253663"/>
                  </a:lnTo>
                  <a:lnTo>
                    <a:pt x="1603571" y="232085"/>
                  </a:lnTo>
                  <a:lnTo>
                    <a:pt x="1608966" y="232085"/>
                  </a:lnTo>
                  <a:lnTo>
                    <a:pt x="1608966" y="253663"/>
                  </a:lnTo>
                  <a:close/>
                </a:path>
                <a:path w="5039995" h="1857375">
                  <a:moveTo>
                    <a:pt x="1379691" y="226690"/>
                  </a:moveTo>
                  <a:lnTo>
                    <a:pt x="1374297" y="226690"/>
                  </a:lnTo>
                  <a:lnTo>
                    <a:pt x="1374297" y="205111"/>
                  </a:lnTo>
                  <a:lnTo>
                    <a:pt x="1379691" y="205111"/>
                  </a:lnTo>
                  <a:lnTo>
                    <a:pt x="1379691" y="226690"/>
                  </a:lnTo>
                  <a:close/>
                </a:path>
                <a:path w="5039995" h="1857375">
                  <a:moveTo>
                    <a:pt x="1401270" y="232085"/>
                  </a:moveTo>
                  <a:lnTo>
                    <a:pt x="1352718" y="232085"/>
                  </a:lnTo>
                  <a:lnTo>
                    <a:pt x="1352718" y="226690"/>
                  </a:lnTo>
                  <a:lnTo>
                    <a:pt x="1401270" y="226690"/>
                  </a:lnTo>
                  <a:lnTo>
                    <a:pt x="1401270" y="232085"/>
                  </a:lnTo>
                  <a:close/>
                </a:path>
                <a:path w="5039995" h="1857375">
                  <a:moveTo>
                    <a:pt x="1379691" y="253663"/>
                  </a:moveTo>
                  <a:lnTo>
                    <a:pt x="1374297" y="253663"/>
                  </a:lnTo>
                  <a:lnTo>
                    <a:pt x="1374297" y="232085"/>
                  </a:lnTo>
                  <a:lnTo>
                    <a:pt x="1379691" y="232085"/>
                  </a:lnTo>
                  <a:lnTo>
                    <a:pt x="1379691" y="253663"/>
                  </a:lnTo>
                  <a:close/>
                </a:path>
                <a:path w="5039995" h="1857375">
                  <a:moveTo>
                    <a:pt x="1150417" y="226690"/>
                  </a:moveTo>
                  <a:lnTo>
                    <a:pt x="1145022" y="226690"/>
                  </a:lnTo>
                  <a:lnTo>
                    <a:pt x="1145022" y="205111"/>
                  </a:lnTo>
                  <a:lnTo>
                    <a:pt x="1150417" y="205111"/>
                  </a:lnTo>
                  <a:lnTo>
                    <a:pt x="1150417" y="226690"/>
                  </a:lnTo>
                  <a:close/>
                </a:path>
                <a:path w="5039995" h="1857375">
                  <a:moveTo>
                    <a:pt x="1171996" y="232085"/>
                  </a:moveTo>
                  <a:lnTo>
                    <a:pt x="1123444" y="232085"/>
                  </a:lnTo>
                  <a:lnTo>
                    <a:pt x="1123444" y="226690"/>
                  </a:lnTo>
                  <a:lnTo>
                    <a:pt x="1171996" y="226690"/>
                  </a:lnTo>
                  <a:lnTo>
                    <a:pt x="1171996" y="232085"/>
                  </a:lnTo>
                  <a:close/>
                </a:path>
                <a:path w="5039995" h="1857375">
                  <a:moveTo>
                    <a:pt x="1150417" y="253663"/>
                  </a:moveTo>
                  <a:lnTo>
                    <a:pt x="1145022" y="253663"/>
                  </a:lnTo>
                  <a:lnTo>
                    <a:pt x="1145022" y="232085"/>
                  </a:lnTo>
                  <a:lnTo>
                    <a:pt x="1150417" y="232085"/>
                  </a:lnTo>
                  <a:lnTo>
                    <a:pt x="1150417" y="253663"/>
                  </a:lnTo>
                  <a:close/>
                </a:path>
                <a:path w="5039995" h="1857375">
                  <a:moveTo>
                    <a:pt x="1951529" y="341327"/>
                  </a:moveTo>
                  <a:lnTo>
                    <a:pt x="1946134" y="341327"/>
                  </a:lnTo>
                  <a:lnTo>
                    <a:pt x="1946134" y="319748"/>
                  </a:lnTo>
                  <a:lnTo>
                    <a:pt x="1951529" y="319748"/>
                  </a:lnTo>
                  <a:lnTo>
                    <a:pt x="1951529" y="341327"/>
                  </a:lnTo>
                  <a:close/>
                </a:path>
                <a:path w="5039995" h="1857375">
                  <a:moveTo>
                    <a:pt x="1973108" y="346722"/>
                  </a:moveTo>
                  <a:lnTo>
                    <a:pt x="1924555" y="346722"/>
                  </a:lnTo>
                  <a:lnTo>
                    <a:pt x="1924555" y="341327"/>
                  </a:lnTo>
                  <a:lnTo>
                    <a:pt x="1973108" y="341327"/>
                  </a:lnTo>
                  <a:lnTo>
                    <a:pt x="1973108" y="346722"/>
                  </a:lnTo>
                  <a:close/>
                </a:path>
                <a:path w="5039995" h="1857375">
                  <a:moveTo>
                    <a:pt x="1951529" y="368301"/>
                  </a:moveTo>
                  <a:lnTo>
                    <a:pt x="1946134" y="368301"/>
                  </a:lnTo>
                  <a:lnTo>
                    <a:pt x="1946134" y="346722"/>
                  </a:lnTo>
                  <a:lnTo>
                    <a:pt x="1951529" y="346722"/>
                  </a:lnTo>
                  <a:lnTo>
                    <a:pt x="1951529" y="368301"/>
                  </a:lnTo>
                  <a:close/>
                </a:path>
                <a:path w="5039995" h="1857375">
                  <a:moveTo>
                    <a:pt x="1723603" y="341327"/>
                  </a:moveTo>
                  <a:lnTo>
                    <a:pt x="1718208" y="341327"/>
                  </a:lnTo>
                  <a:lnTo>
                    <a:pt x="1718208" y="319748"/>
                  </a:lnTo>
                  <a:lnTo>
                    <a:pt x="1723603" y="319748"/>
                  </a:lnTo>
                  <a:lnTo>
                    <a:pt x="1723603" y="341327"/>
                  </a:lnTo>
                  <a:close/>
                </a:path>
                <a:path w="5039995" h="1857375">
                  <a:moveTo>
                    <a:pt x="1745182" y="346722"/>
                  </a:moveTo>
                  <a:lnTo>
                    <a:pt x="1696630" y="346722"/>
                  </a:lnTo>
                  <a:lnTo>
                    <a:pt x="1696630" y="341327"/>
                  </a:lnTo>
                  <a:lnTo>
                    <a:pt x="1745182" y="341327"/>
                  </a:lnTo>
                  <a:lnTo>
                    <a:pt x="1745182" y="346722"/>
                  </a:lnTo>
                  <a:close/>
                </a:path>
                <a:path w="5039995" h="1857375">
                  <a:moveTo>
                    <a:pt x="1723603" y="368301"/>
                  </a:moveTo>
                  <a:lnTo>
                    <a:pt x="1718208" y="368301"/>
                  </a:lnTo>
                  <a:lnTo>
                    <a:pt x="1718208" y="346722"/>
                  </a:lnTo>
                  <a:lnTo>
                    <a:pt x="1723603" y="346722"/>
                  </a:lnTo>
                  <a:lnTo>
                    <a:pt x="1723603" y="368301"/>
                  </a:lnTo>
                  <a:close/>
                </a:path>
                <a:path w="5039995" h="1857375">
                  <a:moveTo>
                    <a:pt x="1494329" y="341327"/>
                  </a:moveTo>
                  <a:lnTo>
                    <a:pt x="1488934" y="341327"/>
                  </a:lnTo>
                  <a:lnTo>
                    <a:pt x="1488934" y="319748"/>
                  </a:lnTo>
                  <a:lnTo>
                    <a:pt x="1494329" y="319748"/>
                  </a:lnTo>
                  <a:lnTo>
                    <a:pt x="1494329" y="341327"/>
                  </a:lnTo>
                  <a:close/>
                </a:path>
                <a:path w="5039995" h="1857375">
                  <a:moveTo>
                    <a:pt x="1515907" y="346722"/>
                  </a:moveTo>
                  <a:lnTo>
                    <a:pt x="1467355" y="346722"/>
                  </a:lnTo>
                  <a:lnTo>
                    <a:pt x="1467355" y="341327"/>
                  </a:lnTo>
                  <a:lnTo>
                    <a:pt x="1515907" y="341327"/>
                  </a:lnTo>
                  <a:lnTo>
                    <a:pt x="1515907" y="346722"/>
                  </a:lnTo>
                  <a:close/>
                </a:path>
                <a:path w="5039995" h="1857375">
                  <a:moveTo>
                    <a:pt x="1494329" y="368301"/>
                  </a:moveTo>
                  <a:lnTo>
                    <a:pt x="1488934" y="368301"/>
                  </a:lnTo>
                  <a:lnTo>
                    <a:pt x="1488934" y="346722"/>
                  </a:lnTo>
                  <a:lnTo>
                    <a:pt x="1494329" y="346722"/>
                  </a:lnTo>
                  <a:lnTo>
                    <a:pt x="1494329" y="368301"/>
                  </a:lnTo>
                  <a:close/>
                </a:path>
                <a:path w="5039995" h="1857375">
                  <a:moveTo>
                    <a:pt x="1265054" y="341327"/>
                  </a:moveTo>
                  <a:lnTo>
                    <a:pt x="1259660" y="341327"/>
                  </a:lnTo>
                  <a:lnTo>
                    <a:pt x="1259660" y="319748"/>
                  </a:lnTo>
                  <a:lnTo>
                    <a:pt x="1265054" y="319748"/>
                  </a:lnTo>
                  <a:lnTo>
                    <a:pt x="1265054" y="341327"/>
                  </a:lnTo>
                  <a:close/>
                </a:path>
                <a:path w="5039995" h="1857375">
                  <a:moveTo>
                    <a:pt x="1286633" y="346722"/>
                  </a:moveTo>
                  <a:lnTo>
                    <a:pt x="1238081" y="346722"/>
                  </a:lnTo>
                  <a:lnTo>
                    <a:pt x="1238081" y="341327"/>
                  </a:lnTo>
                  <a:lnTo>
                    <a:pt x="1286633" y="341327"/>
                  </a:lnTo>
                  <a:lnTo>
                    <a:pt x="1286633" y="346722"/>
                  </a:lnTo>
                  <a:close/>
                </a:path>
                <a:path w="5039995" h="1857375">
                  <a:moveTo>
                    <a:pt x="1265054" y="368301"/>
                  </a:moveTo>
                  <a:lnTo>
                    <a:pt x="1259660" y="368301"/>
                  </a:lnTo>
                  <a:lnTo>
                    <a:pt x="1259660" y="346722"/>
                  </a:lnTo>
                  <a:lnTo>
                    <a:pt x="1265054" y="346722"/>
                  </a:lnTo>
                  <a:lnTo>
                    <a:pt x="1265054" y="368301"/>
                  </a:lnTo>
                  <a:close/>
                </a:path>
                <a:path w="5039995" h="1857375">
                  <a:moveTo>
                    <a:pt x="1838240" y="455964"/>
                  </a:moveTo>
                  <a:lnTo>
                    <a:pt x="1832846" y="455964"/>
                  </a:lnTo>
                  <a:lnTo>
                    <a:pt x="1832846" y="434385"/>
                  </a:lnTo>
                  <a:lnTo>
                    <a:pt x="1838240" y="434385"/>
                  </a:lnTo>
                  <a:lnTo>
                    <a:pt x="1838240" y="455964"/>
                  </a:lnTo>
                  <a:close/>
                </a:path>
                <a:path w="5039995" h="1857375">
                  <a:moveTo>
                    <a:pt x="1859819" y="461359"/>
                  </a:moveTo>
                  <a:lnTo>
                    <a:pt x="1811267" y="461359"/>
                  </a:lnTo>
                  <a:lnTo>
                    <a:pt x="1811267" y="455964"/>
                  </a:lnTo>
                  <a:lnTo>
                    <a:pt x="1859819" y="455964"/>
                  </a:lnTo>
                  <a:lnTo>
                    <a:pt x="1859819" y="461359"/>
                  </a:lnTo>
                  <a:close/>
                </a:path>
                <a:path w="5039995" h="1857375">
                  <a:moveTo>
                    <a:pt x="1838240" y="482938"/>
                  </a:moveTo>
                  <a:lnTo>
                    <a:pt x="1832846" y="482938"/>
                  </a:lnTo>
                  <a:lnTo>
                    <a:pt x="1832846" y="461359"/>
                  </a:lnTo>
                  <a:lnTo>
                    <a:pt x="1838240" y="461359"/>
                  </a:lnTo>
                  <a:lnTo>
                    <a:pt x="1838240" y="482938"/>
                  </a:lnTo>
                  <a:close/>
                </a:path>
                <a:path w="5039995" h="1857375">
                  <a:moveTo>
                    <a:pt x="1608966" y="455964"/>
                  </a:moveTo>
                  <a:lnTo>
                    <a:pt x="1603571" y="455964"/>
                  </a:lnTo>
                  <a:lnTo>
                    <a:pt x="1603571" y="434385"/>
                  </a:lnTo>
                  <a:lnTo>
                    <a:pt x="1608966" y="434385"/>
                  </a:lnTo>
                  <a:lnTo>
                    <a:pt x="1608966" y="455964"/>
                  </a:lnTo>
                  <a:close/>
                </a:path>
                <a:path w="5039995" h="1857375">
                  <a:moveTo>
                    <a:pt x="1630545" y="461359"/>
                  </a:moveTo>
                  <a:lnTo>
                    <a:pt x="1581992" y="461359"/>
                  </a:lnTo>
                  <a:lnTo>
                    <a:pt x="1581992" y="455964"/>
                  </a:lnTo>
                  <a:lnTo>
                    <a:pt x="1630545" y="455964"/>
                  </a:lnTo>
                  <a:lnTo>
                    <a:pt x="1630545" y="461359"/>
                  </a:lnTo>
                  <a:close/>
                </a:path>
                <a:path w="5039995" h="1857375">
                  <a:moveTo>
                    <a:pt x="1608966" y="482938"/>
                  </a:moveTo>
                  <a:lnTo>
                    <a:pt x="1603571" y="482938"/>
                  </a:lnTo>
                  <a:lnTo>
                    <a:pt x="1603571" y="461359"/>
                  </a:lnTo>
                  <a:lnTo>
                    <a:pt x="1608966" y="461359"/>
                  </a:lnTo>
                  <a:lnTo>
                    <a:pt x="1608966" y="482938"/>
                  </a:lnTo>
                  <a:close/>
                </a:path>
                <a:path w="5039995" h="1857375">
                  <a:moveTo>
                    <a:pt x="1379691" y="455964"/>
                  </a:moveTo>
                  <a:lnTo>
                    <a:pt x="1374297" y="455964"/>
                  </a:lnTo>
                  <a:lnTo>
                    <a:pt x="1374297" y="434385"/>
                  </a:lnTo>
                  <a:lnTo>
                    <a:pt x="1379691" y="434385"/>
                  </a:lnTo>
                  <a:lnTo>
                    <a:pt x="1379691" y="455964"/>
                  </a:lnTo>
                  <a:close/>
                </a:path>
                <a:path w="5039995" h="1857375">
                  <a:moveTo>
                    <a:pt x="1401270" y="461359"/>
                  </a:moveTo>
                  <a:lnTo>
                    <a:pt x="1352718" y="461359"/>
                  </a:lnTo>
                  <a:lnTo>
                    <a:pt x="1352718" y="455964"/>
                  </a:lnTo>
                  <a:lnTo>
                    <a:pt x="1401270" y="455964"/>
                  </a:lnTo>
                  <a:lnTo>
                    <a:pt x="1401270" y="461359"/>
                  </a:lnTo>
                  <a:close/>
                </a:path>
                <a:path w="5039995" h="1857375">
                  <a:moveTo>
                    <a:pt x="1379691" y="482938"/>
                  </a:moveTo>
                  <a:lnTo>
                    <a:pt x="1374297" y="482938"/>
                  </a:lnTo>
                  <a:lnTo>
                    <a:pt x="1374297" y="461359"/>
                  </a:lnTo>
                  <a:lnTo>
                    <a:pt x="1379691" y="461359"/>
                  </a:lnTo>
                  <a:lnTo>
                    <a:pt x="1379691" y="482938"/>
                  </a:lnTo>
                  <a:close/>
                </a:path>
                <a:path w="5039995" h="1857375">
                  <a:moveTo>
                    <a:pt x="1150417" y="455964"/>
                  </a:moveTo>
                  <a:lnTo>
                    <a:pt x="1145022" y="455964"/>
                  </a:lnTo>
                  <a:lnTo>
                    <a:pt x="1145022" y="434385"/>
                  </a:lnTo>
                  <a:lnTo>
                    <a:pt x="1150417" y="434385"/>
                  </a:lnTo>
                  <a:lnTo>
                    <a:pt x="1150417" y="455964"/>
                  </a:lnTo>
                  <a:close/>
                </a:path>
                <a:path w="5039995" h="1857375">
                  <a:moveTo>
                    <a:pt x="1171996" y="461359"/>
                  </a:moveTo>
                  <a:lnTo>
                    <a:pt x="1123444" y="461359"/>
                  </a:lnTo>
                  <a:lnTo>
                    <a:pt x="1123444" y="455964"/>
                  </a:lnTo>
                  <a:lnTo>
                    <a:pt x="1171996" y="455964"/>
                  </a:lnTo>
                  <a:lnTo>
                    <a:pt x="1171996" y="461359"/>
                  </a:lnTo>
                  <a:close/>
                </a:path>
                <a:path w="5039995" h="1857375">
                  <a:moveTo>
                    <a:pt x="1150417" y="482938"/>
                  </a:moveTo>
                  <a:lnTo>
                    <a:pt x="1145022" y="482938"/>
                  </a:lnTo>
                  <a:lnTo>
                    <a:pt x="1145022" y="461359"/>
                  </a:lnTo>
                  <a:lnTo>
                    <a:pt x="1150417" y="461359"/>
                  </a:lnTo>
                  <a:lnTo>
                    <a:pt x="1150417" y="482938"/>
                  </a:lnTo>
                  <a:close/>
                </a:path>
                <a:path w="5039995" h="1857375">
                  <a:moveTo>
                    <a:pt x="1951529" y="570601"/>
                  </a:moveTo>
                  <a:lnTo>
                    <a:pt x="1946134" y="570601"/>
                  </a:lnTo>
                  <a:lnTo>
                    <a:pt x="1946134" y="549023"/>
                  </a:lnTo>
                  <a:lnTo>
                    <a:pt x="1951529" y="549023"/>
                  </a:lnTo>
                  <a:lnTo>
                    <a:pt x="1951529" y="570601"/>
                  </a:lnTo>
                  <a:close/>
                </a:path>
                <a:path w="5039995" h="1857375">
                  <a:moveTo>
                    <a:pt x="1973108" y="575996"/>
                  </a:moveTo>
                  <a:lnTo>
                    <a:pt x="1924555" y="575996"/>
                  </a:lnTo>
                  <a:lnTo>
                    <a:pt x="1924555" y="570601"/>
                  </a:lnTo>
                  <a:lnTo>
                    <a:pt x="1973108" y="570601"/>
                  </a:lnTo>
                  <a:lnTo>
                    <a:pt x="1973108" y="575996"/>
                  </a:lnTo>
                  <a:close/>
                </a:path>
                <a:path w="5039995" h="1857375">
                  <a:moveTo>
                    <a:pt x="1951529" y="597575"/>
                  </a:moveTo>
                  <a:lnTo>
                    <a:pt x="1946134" y="597575"/>
                  </a:lnTo>
                  <a:lnTo>
                    <a:pt x="1946134" y="575996"/>
                  </a:lnTo>
                  <a:lnTo>
                    <a:pt x="1951529" y="575996"/>
                  </a:lnTo>
                  <a:lnTo>
                    <a:pt x="1951529" y="597575"/>
                  </a:lnTo>
                  <a:close/>
                </a:path>
                <a:path w="5039995" h="1857375">
                  <a:moveTo>
                    <a:pt x="1723603" y="570601"/>
                  </a:moveTo>
                  <a:lnTo>
                    <a:pt x="1718208" y="570601"/>
                  </a:lnTo>
                  <a:lnTo>
                    <a:pt x="1718208" y="549023"/>
                  </a:lnTo>
                  <a:lnTo>
                    <a:pt x="1723603" y="549023"/>
                  </a:lnTo>
                  <a:lnTo>
                    <a:pt x="1723603" y="570601"/>
                  </a:lnTo>
                  <a:close/>
                </a:path>
                <a:path w="5039995" h="1857375">
                  <a:moveTo>
                    <a:pt x="1745182" y="575996"/>
                  </a:moveTo>
                  <a:lnTo>
                    <a:pt x="1696630" y="575996"/>
                  </a:lnTo>
                  <a:lnTo>
                    <a:pt x="1696630" y="570601"/>
                  </a:lnTo>
                  <a:lnTo>
                    <a:pt x="1745182" y="570601"/>
                  </a:lnTo>
                  <a:lnTo>
                    <a:pt x="1745182" y="575996"/>
                  </a:lnTo>
                  <a:close/>
                </a:path>
                <a:path w="5039995" h="1857375">
                  <a:moveTo>
                    <a:pt x="1723603" y="597575"/>
                  </a:moveTo>
                  <a:lnTo>
                    <a:pt x="1718208" y="597575"/>
                  </a:lnTo>
                  <a:lnTo>
                    <a:pt x="1718208" y="575996"/>
                  </a:lnTo>
                  <a:lnTo>
                    <a:pt x="1723603" y="575996"/>
                  </a:lnTo>
                  <a:lnTo>
                    <a:pt x="1723603" y="597575"/>
                  </a:lnTo>
                  <a:close/>
                </a:path>
                <a:path w="5039995" h="1857375">
                  <a:moveTo>
                    <a:pt x="1494329" y="570601"/>
                  </a:moveTo>
                  <a:lnTo>
                    <a:pt x="1488934" y="570601"/>
                  </a:lnTo>
                  <a:lnTo>
                    <a:pt x="1488934" y="549023"/>
                  </a:lnTo>
                  <a:lnTo>
                    <a:pt x="1494329" y="549023"/>
                  </a:lnTo>
                  <a:lnTo>
                    <a:pt x="1494329" y="570601"/>
                  </a:lnTo>
                  <a:close/>
                </a:path>
                <a:path w="5039995" h="1857375">
                  <a:moveTo>
                    <a:pt x="1515907" y="575996"/>
                  </a:moveTo>
                  <a:lnTo>
                    <a:pt x="1467355" y="575996"/>
                  </a:lnTo>
                  <a:lnTo>
                    <a:pt x="1467355" y="570601"/>
                  </a:lnTo>
                  <a:lnTo>
                    <a:pt x="1515907" y="570601"/>
                  </a:lnTo>
                  <a:lnTo>
                    <a:pt x="1515907" y="575996"/>
                  </a:lnTo>
                  <a:close/>
                </a:path>
                <a:path w="5039995" h="1857375">
                  <a:moveTo>
                    <a:pt x="1494329" y="597575"/>
                  </a:moveTo>
                  <a:lnTo>
                    <a:pt x="1488934" y="597575"/>
                  </a:lnTo>
                  <a:lnTo>
                    <a:pt x="1488934" y="575996"/>
                  </a:lnTo>
                  <a:lnTo>
                    <a:pt x="1494329" y="575996"/>
                  </a:lnTo>
                  <a:lnTo>
                    <a:pt x="1494329" y="597575"/>
                  </a:lnTo>
                  <a:close/>
                </a:path>
                <a:path w="5039995" h="1857375">
                  <a:moveTo>
                    <a:pt x="1265054" y="570601"/>
                  </a:moveTo>
                  <a:lnTo>
                    <a:pt x="1259660" y="570601"/>
                  </a:lnTo>
                  <a:lnTo>
                    <a:pt x="1259660" y="549023"/>
                  </a:lnTo>
                  <a:lnTo>
                    <a:pt x="1265054" y="549023"/>
                  </a:lnTo>
                  <a:lnTo>
                    <a:pt x="1265054" y="570601"/>
                  </a:lnTo>
                  <a:close/>
                </a:path>
                <a:path w="5039995" h="1857375">
                  <a:moveTo>
                    <a:pt x="1286633" y="575996"/>
                  </a:moveTo>
                  <a:lnTo>
                    <a:pt x="1238081" y="575996"/>
                  </a:lnTo>
                  <a:lnTo>
                    <a:pt x="1238081" y="570601"/>
                  </a:lnTo>
                  <a:lnTo>
                    <a:pt x="1286633" y="570601"/>
                  </a:lnTo>
                  <a:lnTo>
                    <a:pt x="1286633" y="575996"/>
                  </a:lnTo>
                  <a:close/>
                </a:path>
                <a:path w="5039995" h="1857375">
                  <a:moveTo>
                    <a:pt x="1265054" y="597575"/>
                  </a:moveTo>
                  <a:lnTo>
                    <a:pt x="1259660" y="597575"/>
                  </a:lnTo>
                  <a:lnTo>
                    <a:pt x="1259660" y="575996"/>
                  </a:lnTo>
                  <a:lnTo>
                    <a:pt x="1265054" y="575996"/>
                  </a:lnTo>
                  <a:lnTo>
                    <a:pt x="1265054" y="597575"/>
                  </a:lnTo>
                  <a:close/>
                </a:path>
                <a:path w="5039995" h="1857375">
                  <a:moveTo>
                    <a:pt x="1838240" y="685239"/>
                  </a:moveTo>
                  <a:lnTo>
                    <a:pt x="1832846" y="685239"/>
                  </a:lnTo>
                  <a:lnTo>
                    <a:pt x="1832846" y="663660"/>
                  </a:lnTo>
                  <a:lnTo>
                    <a:pt x="1838240" y="663660"/>
                  </a:lnTo>
                  <a:lnTo>
                    <a:pt x="1838240" y="685239"/>
                  </a:lnTo>
                  <a:close/>
                </a:path>
                <a:path w="5039995" h="1857375">
                  <a:moveTo>
                    <a:pt x="1859819" y="690633"/>
                  </a:moveTo>
                  <a:lnTo>
                    <a:pt x="1811267" y="690633"/>
                  </a:lnTo>
                  <a:lnTo>
                    <a:pt x="1811267" y="685239"/>
                  </a:lnTo>
                  <a:lnTo>
                    <a:pt x="1859819" y="685239"/>
                  </a:lnTo>
                  <a:lnTo>
                    <a:pt x="1859819" y="690633"/>
                  </a:lnTo>
                  <a:close/>
                </a:path>
                <a:path w="5039995" h="1857375">
                  <a:moveTo>
                    <a:pt x="1838240" y="712212"/>
                  </a:moveTo>
                  <a:lnTo>
                    <a:pt x="1832846" y="712212"/>
                  </a:lnTo>
                  <a:lnTo>
                    <a:pt x="1832846" y="690633"/>
                  </a:lnTo>
                  <a:lnTo>
                    <a:pt x="1838240" y="690633"/>
                  </a:lnTo>
                  <a:lnTo>
                    <a:pt x="1838240" y="712212"/>
                  </a:lnTo>
                  <a:close/>
                </a:path>
                <a:path w="5039995" h="1857375">
                  <a:moveTo>
                    <a:pt x="1608966" y="685239"/>
                  </a:moveTo>
                  <a:lnTo>
                    <a:pt x="1603571" y="685239"/>
                  </a:lnTo>
                  <a:lnTo>
                    <a:pt x="1603571" y="663660"/>
                  </a:lnTo>
                  <a:lnTo>
                    <a:pt x="1608966" y="663660"/>
                  </a:lnTo>
                  <a:lnTo>
                    <a:pt x="1608966" y="685239"/>
                  </a:lnTo>
                  <a:close/>
                </a:path>
                <a:path w="5039995" h="1857375">
                  <a:moveTo>
                    <a:pt x="1630545" y="690633"/>
                  </a:moveTo>
                  <a:lnTo>
                    <a:pt x="1581992" y="690633"/>
                  </a:lnTo>
                  <a:lnTo>
                    <a:pt x="1581992" y="685239"/>
                  </a:lnTo>
                  <a:lnTo>
                    <a:pt x="1630545" y="685239"/>
                  </a:lnTo>
                  <a:lnTo>
                    <a:pt x="1630545" y="690633"/>
                  </a:lnTo>
                  <a:close/>
                </a:path>
                <a:path w="5039995" h="1857375">
                  <a:moveTo>
                    <a:pt x="1608966" y="712212"/>
                  </a:moveTo>
                  <a:lnTo>
                    <a:pt x="1603571" y="712212"/>
                  </a:lnTo>
                  <a:lnTo>
                    <a:pt x="1603571" y="690633"/>
                  </a:lnTo>
                  <a:lnTo>
                    <a:pt x="1608966" y="690633"/>
                  </a:lnTo>
                  <a:lnTo>
                    <a:pt x="1608966" y="712212"/>
                  </a:lnTo>
                  <a:close/>
                </a:path>
                <a:path w="5039995" h="1857375">
                  <a:moveTo>
                    <a:pt x="1379691" y="685239"/>
                  </a:moveTo>
                  <a:lnTo>
                    <a:pt x="1374297" y="685239"/>
                  </a:lnTo>
                  <a:lnTo>
                    <a:pt x="1374297" y="663660"/>
                  </a:lnTo>
                  <a:lnTo>
                    <a:pt x="1379691" y="663660"/>
                  </a:lnTo>
                  <a:lnTo>
                    <a:pt x="1379691" y="685239"/>
                  </a:lnTo>
                  <a:close/>
                </a:path>
                <a:path w="5039995" h="1857375">
                  <a:moveTo>
                    <a:pt x="1401270" y="690633"/>
                  </a:moveTo>
                  <a:lnTo>
                    <a:pt x="1352718" y="690633"/>
                  </a:lnTo>
                  <a:lnTo>
                    <a:pt x="1352718" y="685239"/>
                  </a:lnTo>
                  <a:lnTo>
                    <a:pt x="1401270" y="685239"/>
                  </a:lnTo>
                  <a:lnTo>
                    <a:pt x="1401270" y="690633"/>
                  </a:lnTo>
                  <a:close/>
                </a:path>
                <a:path w="5039995" h="1857375">
                  <a:moveTo>
                    <a:pt x="1379691" y="712212"/>
                  </a:moveTo>
                  <a:lnTo>
                    <a:pt x="1374297" y="712212"/>
                  </a:lnTo>
                  <a:lnTo>
                    <a:pt x="1374297" y="690633"/>
                  </a:lnTo>
                  <a:lnTo>
                    <a:pt x="1379691" y="690633"/>
                  </a:lnTo>
                  <a:lnTo>
                    <a:pt x="1379691" y="712212"/>
                  </a:lnTo>
                  <a:close/>
                </a:path>
                <a:path w="5039995" h="1857375">
                  <a:moveTo>
                    <a:pt x="1150417" y="685239"/>
                  </a:moveTo>
                  <a:lnTo>
                    <a:pt x="1145022" y="685239"/>
                  </a:lnTo>
                  <a:lnTo>
                    <a:pt x="1145022" y="663660"/>
                  </a:lnTo>
                  <a:lnTo>
                    <a:pt x="1150417" y="663660"/>
                  </a:lnTo>
                  <a:lnTo>
                    <a:pt x="1150417" y="685239"/>
                  </a:lnTo>
                  <a:close/>
                </a:path>
                <a:path w="5039995" h="1857375">
                  <a:moveTo>
                    <a:pt x="1171996" y="690633"/>
                  </a:moveTo>
                  <a:lnTo>
                    <a:pt x="1123444" y="690633"/>
                  </a:lnTo>
                  <a:lnTo>
                    <a:pt x="1123444" y="685239"/>
                  </a:lnTo>
                  <a:lnTo>
                    <a:pt x="1171996" y="685239"/>
                  </a:lnTo>
                  <a:lnTo>
                    <a:pt x="1171996" y="690633"/>
                  </a:lnTo>
                  <a:close/>
                </a:path>
                <a:path w="5039995" h="1857375">
                  <a:moveTo>
                    <a:pt x="1150417" y="712212"/>
                  </a:moveTo>
                  <a:lnTo>
                    <a:pt x="1145022" y="712212"/>
                  </a:lnTo>
                  <a:lnTo>
                    <a:pt x="1145022" y="690633"/>
                  </a:lnTo>
                  <a:lnTo>
                    <a:pt x="1150417" y="690633"/>
                  </a:lnTo>
                  <a:lnTo>
                    <a:pt x="1150417" y="712212"/>
                  </a:lnTo>
                  <a:close/>
                </a:path>
                <a:path w="5039995" h="1857375">
                  <a:moveTo>
                    <a:pt x="1951529" y="799876"/>
                  </a:moveTo>
                  <a:lnTo>
                    <a:pt x="1946134" y="799876"/>
                  </a:lnTo>
                  <a:lnTo>
                    <a:pt x="1946134" y="778297"/>
                  </a:lnTo>
                  <a:lnTo>
                    <a:pt x="1951529" y="778297"/>
                  </a:lnTo>
                  <a:lnTo>
                    <a:pt x="1951529" y="799876"/>
                  </a:lnTo>
                  <a:close/>
                </a:path>
                <a:path w="5039995" h="1857375">
                  <a:moveTo>
                    <a:pt x="1973108" y="805270"/>
                  </a:moveTo>
                  <a:lnTo>
                    <a:pt x="1924555" y="805270"/>
                  </a:lnTo>
                  <a:lnTo>
                    <a:pt x="1924555" y="799876"/>
                  </a:lnTo>
                  <a:lnTo>
                    <a:pt x="1973108" y="799876"/>
                  </a:lnTo>
                  <a:lnTo>
                    <a:pt x="1973108" y="805270"/>
                  </a:lnTo>
                  <a:close/>
                </a:path>
                <a:path w="5039995" h="1857375">
                  <a:moveTo>
                    <a:pt x="1951529" y="826849"/>
                  </a:moveTo>
                  <a:lnTo>
                    <a:pt x="1946134" y="826849"/>
                  </a:lnTo>
                  <a:lnTo>
                    <a:pt x="1946134" y="805270"/>
                  </a:lnTo>
                  <a:lnTo>
                    <a:pt x="1951529" y="805270"/>
                  </a:lnTo>
                  <a:lnTo>
                    <a:pt x="1951529" y="826849"/>
                  </a:lnTo>
                  <a:close/>
                </a:path>
                <a:path w="5039995" h="1857375">
                  <a:moveTo>
                    <a:pt x="1723603" y="799876"/>
                  </a:moveTo>
                  <a:lnTo>
                    <a:pt x="1718208" y="799876"/>
                  </a:lnTo>
                  <a:lnTo>
                    <a:pt x="1718208" y="778297"/>
                  </a:lnTo>
                  <a:lnTo>
                    <a:pt x="1723603" y="778297"/>
                  </a:lnTo>
                  <a:lnTo>
                    <a:pt x="1723603" y="799876"/>
                  </a:lnTo>
                  <a:close/>
                </a:path>
                <a:path w="5039995" h="1857375">
                  <a:moveTo>
                    <a:pt x="1745182" y="805270"/>
                  </a:moveTo>
                  <a:lnTo>
                    <a:pt x="1696630" y="805270"/>
                  </a:lnTo>
                  <a:lnTo>
                    <a:pt x="1696630" y="799876"/>
                  </a:lnTo>
                  <a:lnTo>
                    <a:pt x="1745182" y="799876"/>
                  </a:lnTo>
                  <a:lnTo>
                    <a:pt x="1745182" y="805270"/>
                  </a:lnTo>
                  <a:close/>
                </a:path>
                <a:path w="5039995" h="1857375">
                  <a:moveTo>
                    <a:pt x="1723603" y="826849"/>
                  </a:moveTo>
                  <a:lnTo>
                    <a:pt x="1718208" y="826849"/>
                  </a:lnTo>
                  <a:lnTo>
                    <a:pt x="1718208" y="805270"/>
                  </a:lnTo>
                  <a:lnTo>
                    <a:pt x="1723603" y="805270"/>
                  </a:lnTo>
                  <a:lnTo>
                    <a:pt x="1723603" y="826849"/>
                  </a:lnTo>
                  <a:close/>
                </a:path>
                <a:path w="5039995" h="1857375">
                  <a:moveTo>
                    <a:pt x="1494329" y="799876"/>
                  </a:moveTo>
                  <a:lnTo>
                    <a:pt x="1488934" y="799876"/>
                  </a:lnTo>
                  <a:lnTo>
                    <a:pt x="1488934" y="778297"/>
                  </a:lnTo>
                  <a:lnTo>
                    <a:pt x="1494329" y="778297"/>
                  </a:lnTo>
                  <a:lnTo>
                    <a:pt x="1494329" y="799876"/>
                  </a:lnTo>
                  <a:close/>
                </a:path>
                <a:path w="5039995" h="1857375">
                  <a:moveTo>
                    <a:pt x="1515907" y="805270"/>
                  </a:moveTo>
                  <a:lnTo>
                    <a:pt x="1467355" y="805270"/>
                  </a:lnTo>
                  <a:lnTo>
                    <a:pt x="1467355" y="799876"/>
                  </a:lnTo>
                  <a:lnTo>
                    <a:pt x="1515907" y="799876"/>
                  </a:lnTo>
                  <a:lnTo>
                    <a:pt x="1515907" y="805270"/>
                  </a:lnTo>
                  <a:close/>
                </a:path>
                <a:path w="5039995" h="1857375">
                  <a:moveTo>
                    <a:pt x="1494329" y="826849"/>
                  </a:moveTo>
                  <a:lnTo>
                    <a:pt x="1488934" y="826849"/>
                  </a:lnTo>
                  <a:lnTo>
                    <a:pt x="1488934" y="805270"/>
                  </a:lnTo>
                  <a:lnTo>
                    <a:pt x="1494329" y="805270"/>
                  </a:lnTo>
                  <a:lnTo>
                    <a:pt x="1494329" y="826849"/>
                  </a:lnTo>
                  <a:close/>
                </a:path>
                <a:path w="5039995" h="1857375">
                  <a:moveTo>
                    <a:pt x="1265054" y="799876"/>
                  </a:moveTo>
                  <a:lnTo>
                    <a:pt x="1259660" y="799876"/>
                  </a:lnTo>
                  <a:lnTo>
                    <a:pt x="1259660" y="778297"/>
                  </a:lnTo>
                  <a:lnTo>
                    <a:pt x="1265054" y="778297"/>
                  </a:lnTo>
                  <a:lnTo>
                    <a:pt x="1265054" y="799876"/>
                  </a:lnTo>
                  <a:close/>
                </a:path>
                <a:path w="5039995" h="1857375">
                  <a:moveTo>
                    <a:pt x="1286633" y="805270"/>
                  </a:moveTo>
                  <a:lnTo>
                    <a:pt x="1238081" y="805270"/>
                  </a:lnTo>
                  <a:lnTo>
                    <a:pt x="1238081" y="799876"/>
                  </a:lnTo>
                  <a:lnTo>
                    <a:pt x="1286633" y="799876"/>
                  </a:lnTo>
                  <a:lnTo>
                    <a:pt x="1286633" y="805270"/>
                  </a:lnTo>
                  <a:close/>
                </a:path>
                <a:path w="5039995" h="1857375">
                  <a:moveTo>
                    <a:pt x="1265054" y="826849"/>
                  </a:moveTo>
                  <a:lnTo>
                    <a:pt x="1259660" y="826849"/>
                  </a:lnTo>
                  <a:lnTo>
                    <a:pt x="1259660" y="805270"/>
                  </a:lnTo>
                  <a:lnTo>
                    <a:pt x="1265054" y="805270"/>
                  </a:lnTo>
                  <a:lnTo>
                    <a:pt x="1265054" y="826849"/>
                  </a:lnTo>
                  <a:close/>
                </a:path>
                <a:path w="5039995" h="1857375">
                  <a:moveTo>
                    <a:pt x="1838240" y="914513"/>
                  </a:moveTo>
                  <a:lnTo>
                    <a:pt x="1832846" y="914513"/>
                  </a:lnTo>
                  <a:lnTo>
                    <a:pt x="1832846" y="892934"/>
                  </a:lnTo>
                  <a:lnTo>
                    <a:pt x="1838240" y="892934"/>
                  </a:lnTo>
                  <a:lnTo>
                    <a:pt x="1838240" y="914513"/>
                  </a:lnTo>
                  <a:close/>
                </a:path>
                <a:path w="5039995" h="1857375">
                  <a:moveTo>
                    <a:pt x="1859819" y="919908"/>
                  </a:moveTo>
                  <a:lnTo>
                    <a:pt x="1811267" y="919908"/>
                  </a:lnTo>
                  <a:lnTo>
                    <a:pt x="1811267" y="914513"/>
                  </a:lnTo>
                  <a:lnTo>
                    <a:pt x="1859819" y="914513"/>
                  </a:lnTo>
                  <a:lnTo>
                    <a:pt x="1859819" y="919908"/>
                  </a:lnTo>
                  <a:close/>
                </a:path>
                <a:path w="5039995" h="1857375">
                  <a:moveTo>
                    <a:pt x="1838240" y="941486"/>
                  </a:moveTo>
                  <a:lnTo>
                    <a:pt x="1832846" y="941486"/>
                  </a:lnTo>
                  <a:lnTo>
                    <a:pt x="1832846" y="919908"/>
                  </a:lnTo>
                  <a:lnTo>
                    <a:pt x="1838240" y="919908"/>
                  </a:lnTo>
                  <a:lnTo>
                    <a:pt x="1838240" y="941486"/>
                  </a:lnTo>
                  <a:close/>
                </a:path>
                <a:path w="5039995" h="1857375">
                  <a:moveTo>
                    <a:pt x="1608966" y="914513"/>
                  </a:moveTo>
                  <a:lnTo>
                    <a:pt x="1603571" y="914513"/>
                  </a:lnTo>
                  <a:lnTo>
                    <a:pt x="1603571" y="892934"/>
                  </a:lnTo>
                  <a:lnTo>
                    <a:pt x="1608966" y="892934"/>
                  </a:lnTo>
                  <a:lnTo>
                    <a:pt x="1608966" y="914513"/>
                  </a:lnTo>
                  <a:close/>
                </a:path>
                <a:path w="5039995" h="1857375">
                  <a:moveTo>
                    <a:pt x="1630545" y="919908"/>
                  </a:moveTo>
                  <a:lnTo>
                    <a:pt x="1581992" y="919908"/>
                  </a:lnTo>
                  <a:lnTo>
                    <a:pt x="1581992" y="914513"/>
                  </a:lnTo>
                  <a:lnTo>
                    <a:pt x="1630545" y="914513"/>
                  </a:lnTo>
                  <a:lnTo>
                    <a:pt x="1630545" y="919908"/>
                  </a:lnTo>
                  <a:close/>
                </a:path>
                <a:path w="5039995" h="1857375">
                  <a:moveTo>
                    <a:pt x="1608966" y="941486"/>
                  </a:moveTo>
                  <a:lnTo>
                    <a:pt x="1603571" y="941486"/>
                  </a:lnTo>
                  <a:lnTo>
                    <a:pt x="1603571" y="919908"/>
                  </a:lnTo>
                  <a:lnTo>
                    <a:pt x="1608966" y="919908"/>
                  </a:lnTo>
                  <a:lnTo>
                    <a:pt x="1608966" y="941486"/>
                  </a:lnTo>
                  <a:close/>
                </a:path>
                <a:path w="5039995" h="1857375">
                  <a:moveTo>
                    <a:pt x="1379691" y="914513"/>
                  </a:moveTo>
                  <a:lnTo>
                    <a:pt x="1374297" y="914513"/>
                  </a:lnTo>
                  <a:lnTo>
                    <a:pt x="1374297" y="892934"/>
                  </a:lnTo>
                  <a:lnTo>
                    <a:pt x="1379691" y="892934"/>
                  </a:lnTo>
                  <a:lnTo>
                    <a:pt x="1379691" y="914513"/>
                  </a:lnTo>
                  <a:close/>
                </a:path>
                <a:path w="5039995" h="1857375">
                  <a:moveTo>
                    <a:pt x="1401270" y="919908"/>
                  </a:moveTo>
                  <a:lnTo>
                    <a:pt x="1352718" y="919908"/>
                  </a:lnTo>
                  <a:lnTo>
                    <a:pt x="1352718" y="914513"/>
                  </a:lnTo>
                  <a:lnTo>
                    <a:pt x="1401270" y="914513"/>
                  </a:lnTo>
                  <a:lnTo>
                    <a:pt x="1401270" y="919908"/>
                  </a:lnTo>
                  <a:close/>
                </a:path>
                <a:path w="5039995" h="1857375">
                  <a:moveTo>
                    <a:pt x="1379691" y="941486"/>
                  </a:moveTo>
                  <a:lnTo>
                    <a:pt x="1374297" y="941486"/>
                  </a:lnTo>
                  <a:lnTo>
                    <a:pt x="1374297" y="919908"/>
                  </a:lnTo>
                  <a:lnTo>
                    <a:pt x="1379691" y="919908"/>
                  </a:lnTo>
                  <a:lnTo>
                    <a:pt x="1379691" y="941486"/>
                  </a:lnTo>
                  <a:close/>
                </a:path>
                <a:path w="5039995" h="1857375">
                  <a:moveTo>
                    <a:pt x="1150417" y="914513"/>
                  </a:moveTo>
                  <a:lnTo>
                    <a:pt x="1145022" y="914513"/>
                  </a:lnTo>
                  <a:lnTo>
                    <a:pt x="1145022" y="892934"/>
                  </a:lnTo>
                  <a:lnTo>
                    <a:pt x="1150417" y="892934"/>
                  </a:lnTo>
                  <a:lnTo>
                    <a:pt x="1150417" y="914513"/>
                  </a:lnTo>
                  <a:close/>
                </a:path>
                <a:path w="5039995" h="1857375">
                  <a:moveTo>
                    <a:pt x="1171996" y="919908"/>
                  </a:moveTo>
                  <a:lnTo>
                    <a:pt x="1123444" y="919908"/>
                  </a:lnTo>
                  <a:lnTo>
                    <a:pt x="1123444" y="914513"/>
                  </a:lnTo>
                  <a:lnTo>
                    <a:pt x="1171996" y="914513"/>
                  </a:lnTo>
                  <a:lnTo>
                    <a:pt x="1171996" y="919908"/>
                  </a:lnTo>
                  <a:close/>
                </a:path>
                <a:path w="5039995" h="1857375">
                  <a:moveTo>
                    <a:pt x="1150417" y="941486"/>
                  </a:moveTo>
                  <a:lnTo>
                    <a:pt x="1145022" y="941486"/>
                  </a:lnTo>
                  <a:lnTo>
                    <a:pt x="1145022" y="919908"/>
                  </a:lnTo>
                  <a:lnTo>
                    <a:pt x="1150417" y="919908"/>
                  </a:lnTo>
                  <a:lnTo>
                    <a:pt x="1150417" y="941486"/>
                  </a:lnTo>
                  <a:close/>
                </a:path>
                <a:path w="5039995" h="1857375">
                  <a:moveTo>
                    <a:pt x="1951529" y="1027802"/>
                  </a:moveTo>
                  <a:lnTo>
                    <a:pt x="1946134" y="1027802"/>
                  </a:lnTo>
                  <a:lnTo>
                    <a:pt x="1946134" y="1006223"/>
                  </a:lnTo>
                  <a:lnTo>
                    <a:pt x="1951529" y="1006223"/>
                  </a:lnTo>
                  <a:lnTo>
                    <a:pt x="1951529" y="1027802"/>
                  </a:lnTo>
                  <a:close/>
                </a:path>
                <a:path w="5039995" h="1857375">
                  <a:moveTo>
                    <a:pt x="1973108" y="1033196"/>
                  </a:moveTo>
                  <a:lnTo>
                    <a:pt x="1924555" y="1033196"/>
                  </a:lnTo>
                  <a:lnTo>
                    <a:pt x="1924555" y="1027802"/>
                  </a:lnTo>
                  <a:lnTo>
                    <a:pt x="1973108" y="1027802"/>
                  </a:lnTo>
                  <a:lnTo>
                    <a:pt x="1973108" y="1033196"/>
                  </a:lnTo>
                  <a:close/>
                </a:path>
                <a:path w="5039995" h="1857375">
                  <a:moveTo>
                    <a:pt x="1951529" y="1054775"/>
                  </a:moveTo>
                  <a:lnTo>
                    <a:pt x="1946134" y="1054775"/>
                  </a:lnTo>
                  <a:lnTo>
                    <a:pt x="1946134" y="1033196"/>
                  </a:lnTo>
                  <a:lnTo>
                    <a:pt x="1951529" y="1033196"/>
                  </a:lnTo>
                  <a:lnTo>
                    <a:pt x="1951529" y="1054775"/>
                  </a:lnTo>
                  <a:close/>
                </a:path>
                <a:path w="5039995" h="1857375">
                  <a:moveTo>
                    <a:pt x="1723603" y="1027802"/>
                  </a:moveTo>
                  <a:lnTo>
                    <a:pt x="1718208" y="1027802"/>
                  </a:lnTo>
                  <a:lnTo>
                    <a:pt x="1718208" y="1006223"/>
                  </a:lnTo>
                  <a:lnTo>
                    <a:pt x="1723603" y="1006223"/>
                  </a:lnTo>
                  <a:lnTo>
                    <a:pt x="1723603" y="1027802"/>
                  </a:lnTo>
                  <a:close/>
                </a:path>
                <a:path w="5039995" h="1857375">
                  <a:moveTo>
                    <a:pt x="1745182" y="1033196"/>
                  </a:moveTo>
                  <a:lnTo>
                    <a:pt x="1696630" y="1033196"/>
                  </a:lnTo>
                  <a:lnTo>
                    <a:pt x="1696630" y="1027802"/>
                  </a:lnTo>
                  <a:lnTo>
                    <a:pt x="1745182" y="1027802"/>
                  </a:lnTo>
                  <a:lnTo>
                    <a:pt x="1745182" y="1033196"/>
                  </a:lnTo>
                  <a:close/>
                </a:path>
                <a:path w="5039995" h="1857375">
                  <a:moveTo>
                    <a:pt x="1723603" y="1054775"/>
                  </a:moveTo>
                  <a:lnTo>
                    <a:pt x="1718208" y="1054775"/>
                  </a:lnTo>
                  <a:lnTo>
                    <a:pt x="1718208" y="1033196"/>
                  </a:lnTo>
                  <a:lnTo>
                    <a:pt x="1723603" y="1033196"/>
                  </a:lnTo>
                  <a:lnTo>
                    <a:pt x="1723603" y="1054775"/>
                  </a:lnTo>
                  <a:close/>
                </a:path>
                <a:path w="5039995" h="1857375">
                  <a:moveTo>
                    <a:pt x="1494329" y="1027802"/>
                  </a:moveTo>
                  <a:lnTo>
                    <a:pt x="1488934" y="1027802"/>
                  </a:lnTo>
                  <a:lnTo>
                    <a:pt x="1488934" y="1006223"/>
                  </a:lnTo>
                  <a:lnTo>
                    <a:pt x="1494329" y="1006223"/>
                  </a:lnTo>
                  <a:lnTo>
                    <a:pt x="1494329" y="1027802"/>
                  </a:lnTo>
                  <a:close/>
                </a:path>
                <a:path w="5039995" h="1857375">
                  <a:moveTo>
                    <a:pt x="1515907" y="1033196"/>
                  </a:moveTo>
                  <a:lnTo>
                    <a:pt x="1467355" y="1033196"/>
                  </a:lnTo>
                  <a:lnTo>
                    <a:pt x="1467355" y="1027802"/>
                  </a:lnTo>
                  <a:lnTo>
                    <a:pt x="1515907" y="1027802"/>
                  </a:lnTo>
                  <a:lnTo>
                    <a:pt x="1515907" y="1033196"/>
                  </a:lnTo>
                  <a:close/>
                </a:path>
                <a:path w="5039995" h="1857375">
                  <a:moveTo>
                    <a:pt x="1494329" y="1054775"/>
                  </a:moveTo>
                  <a:lnTo>
                    <a:pt x="1488934" y="1054775"/>
                  </a:lnTo>
                  <a:lnTo>
                    <a:pt x="1488934" y="1033196"/>
                  </a:lnTo>
                  <a:lnTo>
                    <a:pt x="1494329" y="1033196"/>
                  </a:lnTo>
                  <a:lnTo>
                    <a:pt x="1494329" y="1054775"/>
                  </a:lnTo>
                  <a:close/>
                </a:path>
                <a:path w="5039995" h="1857375">
                  <a:moveTo>
                    <a:pt x="1265054" y="1027802"/>
                  </a:moveTo>
                  <a:lnTo>
                    <a:pt x="1259660" y="1027802"/>
                  </a:lnTo>
                  <a:lnTo>
                    <a:pt x="1259660" y="1006223"/>
                  </a:lnTo>
                  <a:lnTo>
                    <a:pt x="1265054" y="1006223"/>
                  </a:lnTo>
                  <a:lnTo>
                    <a:pt x="1265054" y="1027802"/>
                  </a:lnTo>
                  <a:close/>
                </a:path>
                <a:path w="5039995" h="1857375">
                  <a:moveTo>
                    <a:pt x="1286633" y="1033196"/>
                  </a:moveTo>
                  <a:lnTo>
                    <a:pt x="1238081" y="1033196"/>
                  </a:lnTo>
                  <a:lnTo>
                    <a:pt x="1238081" y="1027802"/>
                  </a:lnTo>
                  <a:lnTo>
                    <a:pt x="1286633" y="1027802"/>
                  </a:lnTo>
                  <a:lnTo>
                    <a:pt x="1286633" y="1033196"/>
                  </a:lnTo>
                  <a:close/>
                </a:path>
                <a:path w="5039995" h="1857375">
                  <a:moveTo>
                    <a:pt x="1265054" y="1054775"/>
                  </a:moveTo>
                  <a:lnTo>
                    <a:pt x="1259660" y="1054775"/>
                  </a:lnTo>
                  <a:lnTo>
                    <a:pt x="1259660" y="1033196"/>
                  </a:lnTo>
                  <a:lnTo>
                    <a:pt x="1265054" y="1033196"/>
                  </a:lnTo>
                  <a:lnTo>
                    <a:pt x="1265054" y="1054775"/>
                  </a:lnTo>
                  <a:close/>
                </a:path>
                <a:path w="5039995" h="1857375">
                  <a:moveTo>
                    <a:pt x="1838240" y="1142439"/>
                  </a:moveTo>
                  <a:lnTo>
                    <a:pt x="1832846" y="1142439"/>
                  </a:lnTo>
                  <a:lnTo>
                    <a:pt x="1832846" y="1120860"/>
                  </a:lnTo>
                  <a:lnTo>
                    <a:pt x="1838240" y="1120860"/>
                  </a:lnTo>
                  <a:lnTo>
                    <a:pt x="1838240" y="1142439"/>
                  </a:lnTo>
                  <a:close/>
                </a:path>
                <a:path w="5039995" h="1857375">
                  <a:moveTo>
                    <a:pt x="1859819" y="1147833"/>
                  </a:moveTo>
                  <a:lnTo>
                    <a:pt x="1811267" y="1147833"/>
                  </a:lnTo>
                  <a:lnTo>
                    <a:pt x="1811267" y="1142439"/>
                  </a:lnTo>
                  <a:lnTo>
                    <a:pt x="1859819" y="1142439"/>
                  </a:lnTo>
                  <a:lnTo>
                    <a:pt x="1859819" y="1147833"/>
                  </a:lnTo>
                  <a:close/>
                </a:path>
                <a:path w="5039995" h="1857375">
                  <a:moveTo>
                    <a:pt x="1838240" y="1169412"/>
                  </a:moveTo>
                  <a:lnTo>
                    <a:pt x="1832846" y="1169412"/>
                  </a:lnTo>
                  <a:lnTo>
                    <a:pt x="1832846" y="1147833"/>
                  </a:lnTo>
                  <a:lnTo>
                    <a:pt x="1838240" y="1147833"/>
                  </a:lnTo>
                  <a:lnTo>
                    <a:pt x="1838240" y="1169412"/>
                  </a:lnTo>
                  <a:close/>
                </a:path>
                <a:path w="5039995" h="1857375">
                  <a:moveTo>
                    <a:pt x="1608966" y="1142439"/>
                  </a:moveTo>
                  <a:lnTo>
                    <a:pt x="1603571" y="1142439"/>
                  </a:lnTo>
                  <a:lnTo>
                    <a:pt x="1603571" y="1120860"/>
                  </a:lnTo>
                  <a:lnTo>
                    <a:pt x="1608966" y="1120860"/>
                  </a:lnTo>
                  <a:lnTo>
                    <a:pt x="1608966" y="1142439"/>
                  </a:lnTo>
                  <a:close/>
                </a:path>
                <a:path w="5039995" h="1857375">
                  <a:moveTo>
                    <a:pt x="1630545" y="1147833"/>
                  </a:moveTo>
                  <a:lnTo>
                    <a:pt x="1581992" y="1147833"/>
                  </a:lnTo>
                  <a:lnTo>
                    <a:pt x="1581992" y="1142439"/>
                  </a:lnTo>
                  <a:lnTo>
                    <a:pt x="1630545" y="1142439"/>
                  </a:lnTo>
                  <a:lnTo>
                    <a:pt x="1630545" y="1147833"/>
                  </a:lnTo>
                  <a:close/>
                </a:path>
                <a:path w="5039995" h="1857375">
                  <a:moveTo>
                    <a:pt x="1608966" y="1169412"/>
                  </a:moveTo>
                  <a:lnTo>
                    <a:pt x="1603571" y="1169412"/>
                  </a:lnTo>
                  <a:lnTo>
                    <a:pt x="1603571" y="1147833"/>
                  </a:lnTo>
                  <a:lnTo>
                    <a:pt x="1608966" y="1147833"/>
                  </a:lnTo>
                  <a:lnTo>
                    <a:pt x="1608966" y="1169412"/>
                  </a:lnTo>
                  <a:close/>
                </a:path>
                <a:path w="5039995" h="1857375">
                  <a:moveTo>
                    <a:pt x="1379691" y="1142439"/>
                  </a:moveTo>
                  <a:lnTo>
                    <a:pt x="1374297" y="1142439"/>
                  </a:lnTo>
                  <a:lnTo>
                    <a:pt x="1374297" y="1120860"/>
                  </a:lnTo>
                  <a:lnTo>
                    <a:pt x="1379691" y="1120860"/>
                  </a:lnTo>
                  <a:lnTo>
                    <a:pt x="1379691" y="1142439"/>
                  </a:lnTo>
                  <a:close/>
                </a:path>
                <a:path w="5039995" h="1857375">
                  <a:moveTo>
                    <a:pt x="1401270" y="1147833"/>
                  </a:moveTo>
                  <a:lnTo>
                    <a:pt x="1352718" y="1147833"/>
                  </a:lnTo>
                  <a:lnTo>
                    <a:pt x="1352718" y="1142439"/>
                  </a:lnTo>
                  <a:lnTo>
                    <a:pt x="1401270" y="1142439"/>
                  </a:lnTo>
                  <a:lnTo>
                    <a:pt x="1401270" y="1147833"/>
                  </a:lnTo>
                  <a:close/>
                </a:path>
                <a:path w="5039995" h="1857375">
                  <a:moveTo>
                    <a:pt x="1379691" y="1169412"/>
                  </a:moveTo>
                  <a:lnTo>
                    <a:pt x="1374297" y="1169412"/>
                  </a:lnTo>
                  <a:lnTo>
                    <a:pt x="1374297" y="1147833"/>
                  </a:lnTo>
                  <a:lnTo>
                    <a:pt x="1379691" y="1147833"/>
                  </a:lnTo>
                  <a:lnTo>
                    <a:pt x="1379691" y="1169412"/>
                  </a:lnTo>
                  <a:close/>
                </a:path>
                <a:path w="5039995" h="1857375">
                  <a:moveTo>
                    <a:pt x="1150417" y="1142439"/>
                  </a:moveTo>
                  <a:lnTo>
                    <a:pt x="1145022" y="1142439"/>
                  </a:lnTo>
                  <a:lnTo>
                    <a:pt x="1145022" y="1120860"/>
                  </a:lnTo>
                  <a:lnTo>
                    <a:pt x="1150417" y="1120860"/>
                  </a:lnTo>
                  <a:lnTo>
                    <a:pt x="1150417" y="1142439"/>
                  </a:lnTo>
                  <a:close/>
                </a:path>
                <a:path w="5039995" h="1857375">
                  <a:moveTo>
                    <a:pt x="1171996" y="1147833"/>
                  </a:moveTo>
                  <a:lnTo>
                    <a:pt x="1123444" y="1147833"/>
                  </a:lnTo>
                  <a:lnTo>
                    <a:pt x="1123444" y="1142439"/>
                  </a:lnTo>
                  <a:lnTo>
                    <a:pt x="1171996" y="1142439"/>
                  </a:lnTo>
                  <a:lnTo>
                    <a:pt x="1171996" y="1147833"/>
                  </a:lnTo>
                  <a:close/>
                </a:path>
                <a:path w="5039995" h="1857375">
                  <a:moveTo>
                    <a:pt x="1150417" y="1169412"/>
                  </a:moveTo>
                  <a:lnTo>
                    <a:pt x="1145022" y="1169412"/>
                  </a:lnTo>
                  <a:lnTo>
                    <a:pt x="1145022" y="1147833"/>
                  </a:lnTo>
                  <a:lnTo>
                    <a:pt x="1150417" y="1147833"/>
                  </a:lnTo>
                  <a:lnTo>
                    <a:pt x="1150417" y="1169412"/>
                  </a:lnTo>
                  <a:close/>
                </a:path>
                <a:path w="5039995" h="1857375">
                  <a:moveTo>
                    <a:pt x="1951529" y="1257076"/>
                  </a:moveTo>
                  <a:lnTo>
                    <a:pt x="1946134" y="1257076"/>
                  </a:lnTo>
                  <a:lnTo>
                    <a:pt x="1946134" y="1235497"/>
                  </a:lnTo>
                  <a:lnTo>
                    <a:pt x="1951529" y="1235497"/>
                  </a:lnTo>
                  <a:lnTo>
                    <a:pt x="1951529" y="1257076"/>
                  </a:lnTo>
                  <a:close/>
                </a:path>
                <a:path w="5039995" h="1857375">
                  <a:moveTo>
                    <a:pt x="1973108" y="1262471"/>
                  </a:moveTo>
                  <a:lnTo>
                    <a:pt x="1924555" y="1262471"/>
                  </a:lnTo>
                  <a:lnTo>
                    <a:pt x="1924555" y="1257076"/>
                  </a:lnTo>
                  <a:lnTo>
                    <a:pt x="1973108" y="1257076"/>
                  </a:lnTo>
                  <a:lnTo>
                    <a:pt x="1973108" y="1262471"/>
                  </a:lnTo>
                  <a:close/>
                </a:path>
                <a:path w="5039995" h="1857375">
                  <a:moveTo>
                    <a:pt x="1951529" y="1284049"/>
                  </a:moveTo>
                  <a:lnTo>
                    <a:pt x="1946134" y="1284049"/>
                  </a:lnTo>
                  <a:lnTo>
                    <a:pt x="1946134" y="1262471"/>
                  </a:lnTo>
                  <a:lnTo>
                    <a:pt x="1951529" y="1262471"/>
                  </a:lnTo>
                  <a:lnTo>
                    <a:pt x="1951529" y="1284049"/>
                  </a:lnTo>
                  <a:close/>
                </a:path>
                <a:path w="5039995" h="1857375">
                  <a:moveTo>
                    <a:pt x="1723603" y="1257076"/>
                  </a:moveTo>
                  <a:lnTo>
                    <a:pt x="1718208" y="1257076"/>
                  </a:lnTo>
                  <a:lnTo>
                    <a:pt x="1718208" y="1235497"/>
                  </a:lnTo>
                  <a:lnTo>
                    <a:pt x="1723603" y="1235497"/>
                  </a:lnTo>
                  <a:lnTo>
                    <a:pt x="1723603" y="1257076"/>
                  </a:lnTo>
                  <a:close/>
                </a:path>
                <a:path w="5039995" h="1857375">
                  <a:moveTo>
                    <a:pt x="1745182" y="1262471"/>
                  </a:moveTo>
                  <a:lnTo>
                    <a:pt x="1696630" y="1262471"/>
                  </a:lnTo>
                  <a:lnTo>
                    <a:pt x="1696630" y="1257076"/>
                  </a:lnTo>
                  <a:lnTo>
                    <a:pt x="1745182" y="1257076"/>
                  </a:lnTo>
                  <a:lnTo>
                    <a:pt x="1745182" y="1262471"/>
                  </a:lnTo>
                  <a:close/>
                </a:path>
                <a:path w="5039995" h="1857375">
                  <a:moveTo>
                    <a:pt x="1723603" y="1284049"/>
                  </a:moveTo>
                  <a:lnTo>
                    <a:pt x="1718208" y="1284049"/>
                  </a:lnTo>
                  <a:lnTo>
                    <a:pt x="1718208" y="1262471"/>
                  </a:lnTo>
                  <a:lnTo>
                    <a:pt x="1723603" y="1262471"/>
                  </a:lnTo>
                  <a:lnTo>
                    <a:pt x="1723603" y="1284049"/>
                  </a:lnTo>
                  <a:close/>
                </a:path>
                <a:path w="5039995" h="1857375">
                  <a:moveTo>
                    <a:pt x="1494329" y="1257076"/>
                  </a:moveTo>
                  <a:lnTo>
                    <a:pt x="1488934" y="1257076"/>
                  </a:lnTo>
                  <a:lnTo>
                    <a:pt x="1488934" y="1235497"/>
                  </a:lnTo>
                  <a:lnTo>
                    <a:pt x="1494329" y="1235497"/>
                  </a:lnTo>
                  <a:lnTo>
                    <a:pt x="1494329" y="1257076"/>
                  </a:lnTo>
                  <a:close/>
                </a:path>
                <a:path w="5039995" h="1857375">
                  <a:moveTo>
                    <a:pt x="1515907" y="1262471"/>
                  </a:moveTo>
                  <a:lnTo>
                    <a:pt x="1467355" y="1262471"/>
                  </a:lnTo>
                  <a:lnTo>
                    <a:pt x="1467355" y="1257076"/>
                  </a:lnTo>
                  <a:lnTo>
                    <a:pt x="1515907" y="1257076"/>
                  </a:lnTo>
                  <a:lnTo>
                    <a:pt x="1515907" y="1262471"/>
                  </a:lnTo>
                  <a:close/>
                </a:path>
                <a:path w="5039995" h="1857375">
                  <a:moveTo>
                    <a:pt x="1494329" y="1284049"/>
                  </a:moveTo>
                  <a:lnTo>
                    <a:pt x="1488934" y="1284049"/>
                  </a:lnTo>
                  <a:lnTo>
                    <a:pt x="1488934" y="1262471"/>
                  </a:lnTo>
                  <a:lnTo>
                    <a:pt x="1494329" y="1262471"/>
                  </a:lnTo>
                  <a:lnTo>
                    <a:pt x="1494329" y="1284049"/>
                  </a:lnTo>
                  <a:close/>
                </a:path>
                <a:path w="5039995" h="1857375">
                  <a:moveTo>
                    <a:pt x="1265054" y="1257076"/>
                  </a:moveTo>
                  <a:lnTo>
                    <a:pt x="1259660" y="1257076"/>
                  </a:lnTo>
                  <a:lnTo>
                    <a:pt x="1259660" y="1235497"/>
                  </a:lnTo>
                  <a:lnTo>
                    <a:pt x="1265054" y="1235497"/>
                  </a:lnTo>
                  <a:lnTo>
                    <a:pt x="1265054" y="1257076"/>
                  </a:lnTo>
                  <a:close/>
                </a:path>
                <a:path w="5039995" h="1857375">
                  <a:moveTo>
                    <a:pt x="1286633" y="1262471"/>
                  </a:moveTo>
                  <a:lnTo>
                    <a:pt x="1238081" y="1262471"/>
                  </a:lnTo>
                  <a:lnTo>
                    <a:pt x="1238081" y="1257076"/>
                  </a:lnTo>
                  <a:lnTo>
                    <a:pt x="1286633" y="1257076"/>
                  </a:lnTo>
                  <a:lnTo>
                    <a:pt x="1286633" y="1262471"/>
                  </a:lnTo>
                  <a:close/>
                </a:path>
                <a:path w="5039995" h="1857375">
                  <a:moveTo>
                    <a:pt x="1265054" y="1284049"/>
                  </a:moveTo>
                  <a:lnTo>
                    <a:pt x="1259660" y="1284049"/>
                  </a:lnTo>
                  <a:lnTo>
                    <a:pt x="1259660" y="1262471"/>
                  </a:lnTo>
                  <a:lnTo>
                    <a:pt x="1265054" y="1262471"/>
                  </a:lnTo>
                  <a:lnTo>
                    <a:pt x="1265054" y="1284049"/>
                  </a:lnTo>
                  <a:close/>
                </a:path>
                <a:path w="5039995" h="1857375">
                  <a:moveTo>
                    <a:pt x="1838240" y="1371713"/>
                  </a:moveTo>
                  <a:lnTo>
                    <a:pt x="1832846" y="1371713"/>
                  </a:lnTo>
                  <a:lnTo>
                    <a:pt x="1832846" y="1350134"/>
                  </a:lnTo>
                  <a:lnTo>
                    <a:pt x="1838240" y="1350134"/>
                  </a:lnTo>
                  <a:lnTo>
                    <a:pt x="1838240" y="1371713"/>
                  </a:lnTo>
                  <a:close/>
                </a:path>
                <a:path w="5039995" h="1857375">
                  <a:moveTo>
                    <a:pt x="1859819" y="1377108"/>
                  </a:moveTo>
                  <a:lnTo>
                    <a:pt x="1811267" y="1377108"/>
                  </a:lnTo>
                  <a:lnTo>
                    <a:pt x="1811267" y="1371713"/>
                  </a:lnTo>
                  <a:lnTo>
                    <a:pt x="1859819" y="1371713"/>
                  </a:lnTo>
                  <a:lnTo>
                    <a:pt x="1859819" y="1377108"/>
                  </a:lnTo>
                  <a:close/>
                </a:path>
                <a:path w="5039995" h="1857375">
                  <a:moveTo>
                    <a:pt x="1838240" y="1398686"/>
                  </a:moveTo>
                  <a:lnTo>
                    <a:pt x="1832846" y="1398686"/>
                  </a:lnTo>
                  <a:lnTo>
                    <a:pt x="1832846" y="1377108"/>
                  </a:lnTo>
                  <a:lnTo>
                    <a:pt x="1838240" y="1377108"/>
                  </a:lnTo>
                  <a:lnTo>
                    <a:pt x="1838240" y="1398686"/>
                  </a:lnTo>
                  <a:close/>
                </a:path>
                <a:path w="5039995" h="1857375">
                  <a:moveTo>
                    <a:pt x="1608966" y="1371713"/>
                  </a:moveTo>
                  <a:lnTo>
                    <a:pt x="1603571" y="1371713"/>
                  </a:lnTo>
                  <a:lnTo>
                    <a:pt x="1603571" y="1350134"/>
                  </a:lnTo>
                  <a:lnTo>
                    <a:pt x="1608966" y="1350134"/>
                  </a:lnTo>
                  <a:lnTo>
                    <a:pt x="1608966" y="1371713"/>
                  </a:lnTo>
                  <a:close/>
                </a:path>
                <a:path w="5039995" h="1857375">
                  <a:moveTo>
                    <a:pt x="1630545" y="1377108"/>
                  </a:moveTo>
                  <a:lnTo>
                    <a:pt x="1581992" y="1377108"/>
                  </a:lnTo>
                  <a:lnTo>
                    <a:pt x="1581992" y="1371713"/>
                  </a:lnTo>
                  <a:lnTo>
                    <a:pt x="1630545" y="1371713"/>
                  </a:lnTo>
                  <a:lnTo>
                    <a:pt x="1630545" y="1377108"/>
                  </a:lnTo>
                  <a:close/>
                </a:path>
                <a:path w="5039995" h="1857375">
                  <a:moveTo>
                    <a:pt x="1608966" y="1398686"/>
                  </a:moveTo>
                  <a:lnTo>
                    <a:pt x="1603571" y="1398686"/>
                  </a:lnTo>
                  <a:lnTo>
                    <a:pt x="1603571" y="1377108"/>
                  </a:lnTo>
                  <a:lnTo>
                    <a:pt x="1608966" y="1377108"/>
                  </a:lnTo>
                  <a:lnTo>
                    <a:pt x="1608966" y="1398686"/>
                  </a:lnTo>
                  <a:close/>
                </a:path>
                <a:path w="5039995" h="1857375">
                  <a:moveTo>
                    <a:pt x="1379691" y="1371713"/>
                  </a:moveTo>
                  <a:lnTo>
                    <a:pt x="1374297" y="1371713"/>
                  </a:lnTo>
                  <a:lnTo>
                    <a:pt x="1374297" y="1350134"/>
                  </a:lnTo>
                  <a:lnTo>
                    <a:pt x="1379691" y="1350134"/>
                  </a:lnTo>
                  <a:lnTo>
                    <a:pt x="1379691" y="1371713"/>
                  </a:lnTo>
                  <a:close/>
                </a:path>
                <a:path w="5039995" h="1857375">
                  <a:moveTo>
                    <a:pt x="1401270" y="1377108"/>
                  </a:moveTo>
                  <a:lnTo>
                    <a:pt x="1352718" y="1377108"/>
                  </a:lnTo>
                  <a:lnTo>
                    <a:pt x="1352718" y="1371713"/>
                  </a:lnTo>
                  <a:lnTo>
                    <a:pt x="1401270" y="1371713"/>
                  </a:lnTo>
                  <a:lnTo>
                    <a:pt x="1401270" y="1377108"/>
                  </a:lnTo>
                  <a:close/>
                </a:path>
                <a:path w="5039995" h="1857375">
                  <a:moveTo>
                    <a:pt x="1379691" y="1398686"/>
                  </a:moveTo>
                  <a:lnTo>
                    <a:pt x="1374297" y="1398686"/>
                  </a:lnTo>
                  <a:lnTo>
                    <a:pt x="1374297" y="1377108"/>
                  </a:lnTo>
                  <a:lnTo>
                    <a:pt x="1379691" y="1377108"/>
                  </a:lnTo>
                  <a:lnTo>
                    <a:pt x="1379691" y="1398686"/>
                  </a:lnTo>
                  <a:close/>
                </a:path>
                <a:path w="5039995" h="1857375">
                  <a:moveTo>
                    <a:pt x="1951529" y="1486350"/>
                  </a:moveTo>
                  <a:lnTo>
                    <a:pt x="1946134" y="1486350"/>
                  </a:lnTo>
                  <a:lnTo>
                    <a:pt x="1946134" y="1464771"/>
                  </a:lnTo>
                  <a:lnTo>
                    <a:pt x="1951529" y="1464771"/>
                  </a:lnTo>
                  <a:lnTo>
                    <a:pt x="1951529" y="1486350"/>
                  </a:lnTo>
                  <a:close/>
                </a:path>
                <a:path w="5039995" h="1857375">
                  <a:moveTo>
                    <a:pt x="1973108" y="1491745"/>
                  </a:moveTo>
                  <a:lnTo>
                    <a:pt x="1924555" y="1491745"/>
                  </a:lnTo>
                  <a:lnTo>
                    <a:pt x="1924555" y="1486350"/>
                  </a:lnTo>
                  <a:lnTo>
                    <a:pt x="1973108" y="1486350"/>
                  </a:lnTo>
                  <a:lnTo>
                    <a:pt x="1973108" y="1491745"/>
                  </a:lnTo>
                  <a:close/>
                </a:path>
                <a:path w="5039995" h="1857375">
                  <a:moveTo>
                    <a:pt x="1951529" y="1513324"/>
                  </a:moveTo>
                  <a:lnTo>
                    <a:pt x="1946134" y="1513324"/>
                  </a:lnTo>
                  <a:lnTo>
                    <a:pt x="1946134" y="1491745"/>
                  </a:lnTo>
                  <a:lnTo>
                    <a:pt x="1951529" y="1491745"/>
                  </a:lnTo>
                  <a:lnTo>
                    <a:pt x="1951529" y="1513324"/>
                  </a:lnTo>
                  <a:close/>
                </a:path>
                <a:path w="5039995" h="1857375">
                  <a:moveTo>
                    <a:pt x="1723603" y="1486350"/>
                  </a:moveTo>
                  <a:lnTo>
                    <a:pt x="1718208" y="1486350"/>
                  </a:lnTo>
                  <a:lnTo>
                    <a:pt x="1718208" y="1464771"/>
                  </a:lnTo>
                  <a:lnTo>
                    <a:pt x="1723603" y="1464771"/>
                  </a:lnTo>
                  <a:lnTo>
                    <a:pt x="1723603" y="1486350"/>
                  </a:lnTo>
                  <a:close/>
                </a:path>
                <a:path w="5039995" h="1857375">
                  <a:moveTo>
                    <a:pt x="1745182" y="1491745"/>
                  </a:moveTo>
                  <a:lnTo>
                    <a:pt x="1696630" y="1491745"/>
                  </a:lnTo>
                  <a:lnTo>
                    <a:pt x="1696630" y="1486350"/>
                  </a:lnTo>
                  <a:lnTo>
                    <a:pt x="1745182" y="1486350"/>
                  </a:lnTo>
                  <a:lnTo>
                    <a:pt x="1745182" y="1491745"/>
                  </a:lnTo>
                  <a:close/>
                </a:path>
                <a:path w="5039995" h="1857375">
                  <a:moveTo>
                    <a:pt x="1723603" y="1513324"/>
                  </a:moveTo>
                  <a:lnTo>
                    <a:pt x="1718208" y="1513324"/>
                  </a:lnTo>
                  <a:lnTo>
                    <a:pt x="1718208" y="1491745"/>
                  </a:lnTo>
                  <a:lnTo>
                    <a:pt x="1723603" y="1491745"/>
                  </a:lnTo>
                  <a:lnTo>
                    <a:pt x="1723603" y="1513324"/>
                  </a:lnTo>
                  <a:close/>
                </a:path>
                <a:path w="5039995" h="1857375">
                  <a:moveTo>
                    <a:pt x="1494329" y="1486350"/>
                  </a:moveTo>
                  <a:lnTo>
                    <a:pt x="1488934" y="1486350"/>
                  </a:lnTo>
                  <a:lnTo>
                    <a:pt x="1488934" y="1464771"/>
                  </a:lnTo>
                  <a:lnTo>
                    <a:pt x="1494329" y="1464771"/>
                  </a:lnTo>
                  <a:lnTo>
                    <a:pt x="1494329" y="1486350"/>
                  </a:lnTo>
                  <a:close/>
                </a:path>
                <a:path w="5039995" h="1857375">
                  <a:moveTo>
                    <a:pt x="1515907" y="1491745"/>
                  </a:moveTo>
                  <a:lnTo>
                    <a:pt x="1467355" y="1491745"/>
                  </a:lnTo>
                  <a:lnTo>
                    <a:pt x="1467355" y="1486350"/>
                  </a:lnTo>
                  <a:lnTo>
                    <a:pt x="1515907" y="1486350"/>
                  </a:lnTo>
                  <a:lnTo>
                    <a:pt x="1515907" y="1491745"/>
                  </a:lnTo>
                  <a:close/>
                </a:path>
                <a:path w="5039995" h="1857375">
                  <a:moveTo>
                    <a:pt x="1494329" y="1513324"/>
                  </a:moveTo>
                  <a:lnTo>
                    <a:pt x="1488934" y="1513324"/>
                  </a:lnTo>
                  <a:lnTo>
                    <a:pt x="1488934" y="1491745"/>
                  </a:lnTo>
                  <a:lnTo>
                    <a:pt x="1494329" y="1491745"/>
                  </a:lnTo>
                  <a:lnTo>
                    <a:pt x="1494329" y="1513324"/>
                  </a:lnTo>
                  <a:close/>
                </a:path>
                <a:path w="5039995" h="1857375">
                  <a:moveTo>
                    <a:pt x="1838240" y="1600987"/>
                  </a:moveTo>
                  <a:lnTo>
                    <a:pt x="1832846" y="1600987"/>
                  </a:lnTo>
                  <a:lnTo>
                    <a:pt x="1832846" y="1579409"/>
                  </a:lnTo>
                  <a:lnTo>
                    <a:pt x="1838240" y="1579409"/>
                  </a:lnTo>
                  <a:lnTo>
                    <a:pt x="1838240" y="1600987"/>
                  </a:lnTo>
                  <a:close/>
                </a:path>
                <a:path w="5039995" h="1857375">
                  <a:moveTo>
                    <a:pt x="1859819" y="1606382"/>
                  </a:moveTo>
                  <a:lnTo>
                    <a:pt x="1811267" y="1606382"/>
                  </a:lnTo>
                  <a:lnTo>
                    <a:pt x="1811267" y="1600987"/>
                  </a:lnTo>
                  <a:lnTo>
                    <a:pt x="1859819" y="1600987"/>
                  </a:lnTo>
                  <a:lnTo>
                    <a:pt x="1859819" y="1606382"/>
                  </a:lnTo>
                  <a:close/>
                </a:path>
                <a:path w="5039995" h="1857375">
                  <a:moveTo>
                    <a:pt x="1838240" y="1627961"/>
                  </a:moveTo>
                  <a:lnTo>
                    <a:pt x="1832846" y="1627961"/>
                  </a:lnTo>
                  <a:lnTo>
                    <a:pt x="1832846" y="1606382"/>
                  </a:lnTo>
                  <a:lnTo>
                    <a:pt x="1838240" y="1606382"/>
                  </a:lnTo>
                  <a:lnTo>
                    <a:pt x="1838240" y="1627961"/>
                  </a:lnTo>
                  <a:close/>
                </a:path>
                <a:path w="5039995" h="1857375">
                  <a:moveTo>
                    <a:pt x="1951529" y="1715625"/>
                  </a:moveTo>
                  <a:lnTo>
                    <a:pt x="1946134" y="1715625"/>
                  </a:lnTo>
                  <a:lnTo>
                    <a:pt x="1946134" y="1694046"/>
                  </a:lnTo>
                  <a:lnTo>
                    <a:pt x="1951529" y="1694046"/>
                  </a:lnTo>
                  <a:lnTo>
                    <a:pt x="1951529" y="1715625"/>
                  </a:lnTo>
                  <a:close/>
                </a:path>
                <a:path w="5039995" h="1857375">
                  <a:moveTo>
                    <a:pt x="1973108" y="1721019"/>
                  </a:moveTo>
                  <a:lnTo>
                    <a:pt x="1924555" y="1721019"/>
                  </a:lnTo>
                  <a:lnTo>
                    <a:pt x="1924555" y="1715625"/>
                  </a:lnTo>
                  <a:lnTo>
                    <a:pt x="1973108" y="1715625"/>
                  </a:lnTo>
                  <a:lnTo>
                    <a:pt x="1973108" y="1721019"/>
                  </a:lnTo>
                  <a:close/>
                </a:path>
                <a:path w="5039995" h="1857375">
                  <a:moveTo>
                    <a:pt x="1951529" y="1742598"/>
                  </a:moveTo>
                  <a:lnTo>
                    <a:pt x="1946134" y="1742598"/>
                  </a:lnTo>
                  <a:lnTo>
                    <a:pt x="1946134" y="1721019"/>
                  </a:lnTo>
                  <a:lnTo>
                    <a:pt x="1951529" y="1721019"/>
                  </a:lnTo>
                  <a:lnTo>
                    <a:pt x="1951529" y="1742598"/>
                  </a:lnTo>
                  <a:close/>
                </a:path>
                <a:path w="5039995" h="1857375">
                  <a:moveTo>
                    <a:pt x="942722" y="2810"/>
                  </a:moveTo>
                  <a:lnTo>
                    <a:pt x="894169" y="2810"/>
                  </a:lnTo>
                  <a:lnTo>
                    <a:pt x="894169" y="0"/>
                  </a:lnTo>
                  <a:lnTo>
                    <a:pt x="942722" y="0"/>
                  </a:lnTo>
                  <a:lnTo>
                    <a:pt x="942722" y="2810"/>
                  </a:lnTo>
                  <a:close/>
                </a:path>
                <a:path w="5039995" h="1857375">
                  <a:moveTo>
                    <a:pt x="921143" y="24389"/>
                  </a:moveTo>
                  <a:lnTo>
                    <a:pt x="915748" y="24389"/>
                  </a:lnTo>
                  <a:lnTo>
                    <a:pt x="915748" y="2810"/>
                  </a:lnTo>
                  <a:lnTo>
                    <a:pt x="921143" y="2810"/>
                  </a:lnTo>
                  <a:lnTo>
                    <a:pt x="921143" y="24389"/>
                  </a:lnTo>
                  <a:close/>
                </a:path>
                <a:path w="5039995" h="1857375">
                  <a:moveTo>
                    <a:pt x="713447" y="2810"/>
                  </a:moveTo>
                  <a:lnTo>
                    <a:pt x="664895" y="2810"/>
                  </a:lnTo>
                  <a:lnTo>
                    <a:pt x="664895" y="0"/>
                  </a:lnTo>
                  <a:lnTo>
                    <a:pt x="713447" y="0"/>
                  </a:lnTo>
                  <a:lnTo>
                    <a:pt x="713447" y="2810"/>
                  </a:lnTo>
                  <a:close/>
                </a:path>
                <a:path w="5039995" h="1857375">
                  <a:moveTo>
                    <a:pt x="691868" y="24389"/>
                  </a:moveTo>
                  <a:lnTo>
                    <a:pt x="686474" y="24389"/>
                  </a:lnTo>
                  <a:lnTo>
                    <a:pt x="686474" y="2810"/>
                  </a:lnTo>
                  <a:lnTo>
                    <a:pt x="691868" y="2810"/>
                  </a:lnTo>
                  <a:lnTo>
                    <a:pt x="691868" y="24389"/>
                  </a:lnTo>
                  <a:close/>
                </a:path>
                <a:path w="5039995" h="1857375">
                  <a:moveTo>
                    <a:pt x="484173" y="2810"/>
                  </a:moveTo>
                  <a:lnTo>
                    <a:pt x="435621" y="2810"/>
                  </a:lnTo>
                  <a:lnTo>
                    <a:pt x="435621" y="0"/>
                  </a:lnTo>
                  <a:lnTo>
                    <a:pt x="484173" y="0"/>
                  </a:lnTo>
                  <a:lnTo>
                    <a:pt x="484173" y="2810"/>
                  </a:lnTo>
                  <a:close/>
                </a:path>
                <a:path w="5039995" h="1857375">
                  <a:moveTo>
                    <a:pt x="462594" y="24389"/>
                  </a:moveTo>
                  <a:lnTo>
                    <a:pt x="457199" y="24389"/>
                  </a:lnTo>
                  <a:lnTo>
                    <a:pt x="457199" y="2810"/>
                  </a:lnTo>
                  <a:lnTo>
                    <a:pt x="462594" y="2810"/>
                  </a:lnTo>
                  <a:lnTo>
                    <a:pt x="462594" y="24389"/>
                  </a:lnTo>
                  <a:close/>
                </a:path>
                <a:path w="5039995" h="1857375">
                  <a:moveTo>
                    <a:pt x="1035780" y="112053"/>
                  </a:moveTo>
                  <a:lnTo>
                    <a:pt x="1030385" y="112053"/>
                  </a:lnTo>
                  <a:lnTo>
                    <a:pt x="1030385" y="90474"/>
                  </a:lnTo>
                  <a:lnTo>
                    <a:pt x="1035780" y="90474"/>
                  </a:lnTo>
                  <a:lnTo>
                    <a:pt x="1035780" y="112053"/>
                  </a:lnTo>
                  <a:close/>
                </a:path>
                <a:path w="5039995" h="1857375">
                  <a:moveTo>
                    <a:pt x="1057359" y="117447"/>
                  </a:moveTo>
                  <a:lnTo>
                    <a:pt x="1008807" y="117447"/>
                  </a:lnTo>
                  <a:lnTo>
                    <a:pt x="1008807" y="112053"/>
                  </a:lnTo>
                  <a:lnTo>
                    <a:pt x="1057359" y="112053"/>
                  </a:lnTo>
                  <a:lnTo>
                    <a:pt x="1057359" y="117447"/>
                  </a:lnTo>
                  <a:close/>
                </a:path>
                <a:path w="5039995" h="1857375">
                  <a:moveTo>
                    <a:pt x="1035780" y="139026"/>
                  </a:moveTo>
                  <a:lnTo>
                    <a:pt x="1030385" y="139026"/>
                  </a:lnTo>
                  <a:lnTo>
                    <a:pt x="1030385" y="117447"/>
                  </a:lnTo>
                  <a:lnTo>
                    <a:pt x="1035780" y="117447"/>
                  </a:lnTo>
                  <a:lnTo>
                    <a:pt x="1035780" y="139026"/>
                  </a:lnTo>
                  <a:close/>
                </a:path>
                <a:path w="5039995" h="1857375">
                  <a:moveTo>
                    <a:pt x="806506" y="112053"/>
                  </a:moveTo>
                  <a:lnTo>
                    <a:pt x="801111" y="112053"/>
                  </a:lnTo>
                  <a:lnTo>
                    <a:pt x="801111" y="90474"/>
                  </a:lnTo>
                  <a:lnTo>
                    <a:pt x="806506" y="90474"/>
                  </a:lnTo>
                  <a:lnTo>
                    <a:pt x="806506" y="112053"/>
                  </a:lnTo>
                  <a:close/>
                </a:path>
                <a:path w="5039995" h="1857375">
                  <a:moveTo>
                    <a:pt x="828084" y="117447"/>
                  </a:moveTo>
                  <a:lnTo>
                    <a:pt x="779532" y="117447"/>
                  </a:lnTo>
                  <a:lnTo>
                    <a:pt x="779532" y="112053"/>
                  </a:lnTo>
                  <a:lnTo>
                    <a:pt x="828084" y="112053"/>
                  </a:lnTo>
                  <a:lnTo>
                    <a:pt x="828084" y="117447"/>
                  </a:lnTo>
                  <a:close/>
                </a:path>
                <a:path w="5039995" h="1857375">
                  <a:moveTo>
                    <a:pt x="806506" y="139026"/>
                  </a:moveTo>
                  <a:lnTo>
                    <a:pt x="801111" y="139026"/>
                  </a:lnTo>
                  <a:lnTo>
                    <a:pt x="801111" y="117447"/>
                  </a:lnTo>
                  <a:lnTo>
                    <a:pt x="806506" y="117447"/>
                  </a:lnTo>
                  <a:lnTo>
                    <a:pt x="806506" y="139026"/>
                  </a:lnTo>
                  <a:close/>
                </a:path>
                <a:path w="5039995" h="1857375">
                  <a:moveTo>
                    <a:pt x="577231" y="112053"/>
                  </a:moveTo>
                  <a:lnTo>
                    <a:pt x="571837" y="112053"/>
                  </a:lnTo>
                  <a:lnTo>
                    <a:pt x="571837" y="90474"/>
                  </a:lnTo>
                  <a:lnTo>
                    <a:pt x="577231" y="90474"/>
                  </a:lnTo>
                  <a:lnTo>
                    <a:pt x="577231" y="112053"/>
                  </a:lnTo>
                  <a:close/>
                </a:path>
                <a:path w="5039995" h="1857375">
                  <a:moveTo>
                    <a:pt x="598810" y="117447"/>
                  </a:moveTo>
                  <a:lnTo>
                    <a:pt x="550258" y="117447"/>
                  </a:lnTo>
                  <a:lnTo>
                    <a:pt x="550258" y="112053"/>
                  </a:lnTo>
                  <a:lnTo>
                    <a:pt x="598810" y="112053"/>
                  </a:lnTo>
                  <a:lnTo>
                    <a:pt x="598810" y="117447"/>
                  </a:lnTo>
                  <a:close/>
                </a:path>
                <a:path w="5039995" h="1857375">
                  <a:moveTo>
                    <a:pt x="577231" y="139026"/>
                  </a:moveTo>
                  <a:lnTo>
                    <a:pt x="571837" y="139026"/>
                  </a:lnTo>
                  <a:lnTo>
                    <a:pt x="571837" y="117447"/>
                  </a:lnTo>
                  <a:lnTo>
                    <a:pt x="577231" y="117447"/>
                  </a:lnTo>
                  <a:lnTo>
                    <a:pt x="577231" y="139026"/>
                  </a:lnTo>
                  <a:close/>
                </a:path>
                <a:path w="5039995" h="1857375">
                  <a:moveTo>
                    <a:pt x="347957" y="112053"/>
                  </a:moveTo>
                  <a:lnTo>
                    <a:pt x="342562" y="112053"/>
                  </a:lnTo>
                  <a:lnTo>
                    <a:pt x="342562" y="90474"/>
                  </a:lnTo>
                  <a:lnTo>
                    <a:pt x="347957" y="90474"/>
                  </a:lnTo>
                  <a:lnTo>
                    <a:pt x="347957" y="112053"/>
                  </a:lnTo>
                  <a:close/>
                </a:path>
                <a:path w="5039995" h="1857375">
                  <a:moveTo>
                    <a:pt x="369536" y="117447"/>
                  </a:moveTo>
                  <a:lnTo>
                    <a:pt x="320984" y="117447"/>
                  </a:lnTo>
                  <a:lnTo>
                    <a:pt x="320984" y="112053"/>
                  </a:lnTo>
                  <a:lnTo>
                    <a:pt x="369536" y="112053"/>
                  </a:lnTo>
                  <a:lnTo>
                    <a:pt x="369536" y="117447"/>
                  </a:lnTo>
                  <a:close/>
                </a:path>
                <a:path w="5039995" h="1857375">
                  <a:moveTo>
                    <a:pt x="347957" y="139026"/>
                  </a:moveTo>
                  <a:lnTo>
                    <a:pt x="342562" y="139026"/>
                  </a:lnTo>
                  <a:lnTo>
                    <a:pt x="342562" y="117447"/>
                  </a:lnTo>
                  <a:lnTo>
                    <a:pt x="347957" y="117447"/>
                  </a:lnTo>
                  <a:lnTo>
                    <a:pt x="347957" y="139026"/>
                  </a:lnTo>
                  <a:close/>
                </a:path>
                <a:path w="5039995" h="1857375">
                  <a:moveTo>
                    <a:pt x="921143" y="226690"/>
                  </a:moveTo>
                  <a:lnTo>
                    <a:pt x="915748" y="226690"/>
                  </a:lnTo>
                  <a:lnTo>
                    <a:pt x="915748" y="205111"/>
                  </a:lnTo>
                  <a:lnTo>
                    <a:pt x="921143" y="205111"/>
                  </a:lnTo>
                  <a:lnTo>
                    <a:pt x="921143" y="226690"/>
                  </a:lnTo>
                  <a:close/>
                </a:path>
                <a:path w="5039995" h="1857375">
                  <a:moveTo>
                    <a:pt x="942722" y="232085"/>
                  </a:moveTo>
                  <a:lnTo>
                    <a:pt x="894169" y="232085"/>
                  </a:lnTo>
                  <a:lnTo>
                    <a:pt x="894169" y="226690"/>
                  </a:lnTo>
                  <a:lnTo>
                    <a:pt x="942722" y="226690"/>
                  </a:lnTo>
                  <a:lnTo>
                    <a:pt x="942722" y="232085"/>
                  </a:lnTo>
                  <a:close/>
                </a:path>
                <a:path w="5039995" h="1857375">
                  <a:moveTo>
                    <a:pt x="921143" y="253663"/>
                  </a:moveTo>
                  <a:lnTo>
                    <a:pt x="915748" y="253663"/>
                  </a:lnTo>
                  <a:lnTo>
                    <a:pt x="915748" y="232085"/>
                  </a:lnTo>
                  <a:lnTo>
                    <a:pt x="921143" y="232085"/>
                  </a:lnTo>
                  <a:lnTo>
                    <a:pt x="921143" y="253663"/>
                  </a:lnTo>
                  <a:close/>
                </a:path>
                <a:path w="5039995" h="1857375">
                  <a:moveTo>
                    <a:pt x="691868" y="226690"/>
                  </a:moveTo>
                  <a:lnTo>
                    <a:pt x="686474" y="226690"/>
                  </a:lnTo>
                  <a:lnTo>
                    <a:pt x="686474" y="205111"/>
                  </a:lnTo>
                  <a:lnTo>
                    <a:pt x="691868" y="205111"/>
                  </a:lnTo>
                  <a:lnTo>
                    <a:pt x="691868" y="226690"/>
                  </a:lnTo>
                  <a:close/>
                </a:path>
                <a:path w="5039995" h="1857375">
                  <a:moveTo>
                    <a:pt x="713447" y="232085"/>
                  </a:moveTo>
                  <a:lnTo>
                    <a:pt x="664895" y="232085"/>
                  </a:lnTo>
                  <a:lnTo>
                    <a:pt x="664895" y="226690"/>
                  </a:lnTo>
                  <a:lnTo>
                    <a:pt x="713447" y="226690"/>
                  </a:lnTo>
                  <a:lnTo>
                    <a:pt x="713447" y="232085"/>
                  </a:lnTo>
                  <a:close/>
                </a:path>
                <a:path w="5039995" h="1857375">
                  <a:moveTo>
                    <a:pt x="691868" y="253663"/>
                  </a:moveTo>
                  <a:lnTo>
                    <a:pt x="686474" y="253663"/>
                  </a:lnTo>
                  <a:lnTo>
                    <a:pt x="686474" y="232085"/>
                  </a:lnTo>
                  <a:lnTo>
                    <a:pt x="691868" y="232085"/>
                  </a:lnTo>
                  <a:lnTo>
                    <a:pt x="691868" y="253663"/>
                  </a:lnTo>
                  <a:close/>
                </a:path>
                <a:path w="5039995" h="1857375">
                  <a:moveTo>
                    <a:pt x="462594" y="226690"/>
                  </a:moveTo>
                  <a:lnTo>
                    <a:pt x="457199" y="226690"/>
                  </a:lnTo>
                  <a:lnTo>
                    <a:pt x="457199" y="205111"/>
                  </a:lnTo>
                  <a:lnTo>
                    <a:pt x="462594" y="205111"/>
                  </a:lnTo>
                  <a:lnTo>
                    <a:pt x="462594" y="226690"/>
                  </a:lnTo>
                  <a:close/>
                </a:path>
                <a:path w="5039995" h="1857375">
                  <a:moveTo>
                    <a:pt x="484173" y="232085"/>
                  </a:moveTo>
                  <a:lnTo>
                    <a:pt x="435621" y="232085"/>
                  </a:lnTo>
                  <a:lnTo>
                    <a:pt x="435621" y="226690"/>
                  </a:lnTo>
                  <a:lnTo>
                    <a:pt x="484173" y="226690"/>
                  </a:lnTo>
                  <a:lnTo>
                    <a:pt x="484173" y="232085"/>
                  </a:lnTo>
                  <a:close/>
                </a:path>
                <a:path w="5039995" h="1857375">
                  <a:moveTo>
                    <a:pt x="462594" y="253663"/>
                  </a:moveTo>
                  <a:lnTo>
                    <a:pt x="457199" y="253663"/>
                  </a:lnTo>
                  <a:lnTo>
                    <a:pt x="457199" y="232085"/>
                  </a:lnTo>
                  <a:lnTo>
                    <a:pt x="462594" y="232085"/>
                  </a:lnTo>
                  <a:lnTo>
                    <a:pt x="462594" y="253663"/>
                  </a:lnTo>
                  <a:close/>
                </a:path>
                <a:path w="5039995" h="1857375">
                  <a:moveTo>
                    <a:pt x="233320" y="226690"/>
                  </a:moveTo>
                  <a:lnTo>
                    <a:pt x="227925" y="226690"/>
                  </a:lnTo>
                  <a:lnTo>
                    <a:pt x="227925" y="205111"/>
                  </a:lnTo>
                  <a:lnTo>
                    <a:pt x="233320" y="205111"/>
                  </a:lnTo>
                  <a:lnTo>
                    <a:pt x="233320" y="226690"/>
                  </a:lnTo>
                  <a:close/>
                </a:path>
                <a:path w="5039995" h="1857375">
                  <a:moveTo>
                    <a:pt x="254899" y="232085"/>
                  </a:moveTo>
                  <a:lnTo>
                    <a:pt x="206346" y="232085"/>
                  </a:lnTo>
                  <a:lnTo>
                    <a:pt x="206346" y="226690"/>
                  </a:lnTo>
                  <a:lnTo>
                    <a:pt x="254899" y="226690"/>
                  </a:lnTo>
                  <a:lnTo>
                    <a:pt x="254899" y="232085"/>
                  </a:lnTo>
                  <a:close/>
                </a:path>
                <a:path w="5039995" h="1857375">
                  <a:moveTo>
                    <a:pt x="233320" y="253663"/>
                  </a:moveTo>
                  <a:lnTo>
                    <a:pt x="227925" y="253663"/>
                  </a:lnTo>
                  <a:lnTo>
                    <a:pt x="227925" y="232085"/>
                  </a:lnTo>
                  <a:lnTo>
                    <a:pt x="233320" y="232085"/>
                  </a:lnTo>
                  <a:lnTo>
                    <a:pt x="233320" y="253663"/>
                  </a:lnTo>
                  <a:close/>
                </a:path>
                <a:path w="5039995" h="1857375">
                  <a:moveTo>
                    <a:pt x="1035780" y="341327"/>
                  </a:moveTo>
                  <a:lnTo>
                    <a:pt x="1030385" y="341327"/>
                  </a:lnTo>
                  <a:lnTo>
                    <a:pt x="1030385" y="319748"/>
                  </a:lnTo>
                  <a:lnTo>
                    <a:pt x="1035780" y="319748"/>
                  </a:lnTo>
                  <a:lnTo>
                    <a:pt x="1035780" y="341327"/>
                  </a:lnTo>
                  <a:close/>
                </a:path>
                <a:path w="5039995" h="1857375">
                  <a:moveTo>
                    <a:pt x="1057359" y="346722"/>
                  </a:moveTo>
                  <a:lnTo>
                    <a:pt x="1008807" y="346722"/>
                  </a:lnTo>
                  <a:lnTo>
                    <a:pt x="1008807" y="341327"/>
                  </a:lnTo>
                  <a:lnTo>
                    <a:pt x="1057359" y="341327"/>
                  </a:lnTo>
                  <a:lnTo>
                    <a:pt x="1057359" y="346722"/>
                  </a:lnTo>
                  <a:close/>
                </a:path>
                <a:path w="5039995" h="1857375">
                  <a:moveTo>
                    <a:pt x="1035780" y="368301"/>
                  </a:moveTo>
                  <a:lnTo>
                    <a:pt x="1030385" y="368301"/>
                  </a:lnTo>
                  <a:lnTo>
                    <a:pt x="1030385" y="346722"/>
                  </a:lnTo>
                  <a:lnTo>
                    <a:pt x="1035780" y="346722"/>
                  </a:lnTo>
                  <a:lnTo>
                    <a:pt x="1035780" y="368301"/>
                  </a:lnTo>
                  <a:close/>
                </a:path>
                <a:path w="5039995" h="1857375">
                  <a:moveTo>
                    <a:pt x="806506" y="341327"/>
                  </a:moveTo>
                  <a:lnTo>
                    <a:pt x="801111" y="341327"/>
                  </a:lnTo>
                  <a:lnTo>
                    <a:pt x="801111" y="319748"/>
                  </a:lnTo>
                  <a:lnTo>
                    <a:pt x="806506" y="319748"/>
                  </a:lnTo>
                  <a:lnTo>
                    <a:pt x="806506" y="341327"/>
                  </a:lnTo>
                  <a:close/>
                </a:path>
                <a:path w="5039995" h="1857375">
                  <a:moveTo>
                    <a:pt x="828084" y="346722"/>
                  </a:moveTo>
                  <a:lnTo>
                    <a:pt x="779532" y="346722"/>
                  </a:lnTo>
                  <a:lnTo>
                    <a:pt x="779532" y="341327"/>
                  </a:lnTo>
                  <a:lnTo>
                    <a:pt x="828084" y="341327"/>
                  </a:lnTo>
                  <a:lnTo>
                    <a:pt x="828084" y="346722"/>
                  </a:lnTo>
                  <a:close/>
                </a:path>
                <a:path w="5039995" h="1857375">
                  <a:moveTo>
                    <a:pt x="806506" y="368301"/>
                  </a:moveTo>
                  <a:lnTo>
                    <a:pt x="801111" y="368301"/>
                  </a:lnTo>
                  <a:lnTo>
                    <a:pt x="801111" y="346722"/>
                  </a:lnTo>
                  <a:lnTo>
                    <a:pt x="806506" y="346722"/>
                  </a:lnTo>
                  <a:lnTo>
                    <a:pt x="806506" y="368301"/>
                  </a:lnTo>
                  <a:close/>
                </a:path>
                <a:path w="5039995" h="1857375">
                  <a:moveTo>
                    <a:pt x="577231" y="341327"/>
                  </a:moveTo>
                  <a:lnTo>
                    <a:pt x="571837" y="341327"/>
                  </a:lnTo>
                  <a:lnTo>
                    <a:pt x="571837" y="319748"/>
                  </a:lnTo>
                  <a:lnTo>
                    <a:pt x="577231" y="319748"/>
                  </a:lnTo>
                  <a:lnTo>
                    <a:pt x="577231" y="341327"/>
                  </a:lnTo>
                  <a:close/>
                </a:path>
                <a:path w="5039995" h="1857375">
                  <a:moveTo>
                    <a:pt x="598810" y="346722"/>
                  </a:moveTo>
                  <a:lnTo>
                    <a:pt x="550258" y="346722"/>
                  </a:lnTo>
                  <a:lnTo>
                    <a:pt x="550258" y="341327"/>
                  </a:lnTo>
                  <a:lnTo>
                    <a:pt x="598810" y="341327"/>
                  </a:lnTo>
                  <a:lnTo>
                    <a:pt x="598810" y="346722"/>
                  </a:lnTo>
                  <a:close/>
                </a:path>
                <a:path w="5039995" h="1857375">
                  <a:moveTo>
                    <a:pt x="577231" y="368301"/>
                  </a:moveTo>
                  <a:lnTo>
                    <a:pt x="571837" y="368301"/>
                  </a:lnTo>
                  <a:lnTo>
                    <a:pt x="571837" y="346722"/>
                  </a:lnTo>
                  <a:lnTo>
                    <a:pt x="577231" y="346722"/>
                  </a:lnTo>
                  <a:lnTo>
                    <a:pt x="577231" y="368301"/>
                  </a:lnTo>
                  <a:close/>
                </a:path>
                <a:path w="5039995" h="1857375">
                  <a:moveTo>
                    <a:pt x="347957" y="341327"/>
                  </a:moveTo>
                  <a:lnTo>
                    <a:pt x="342562" y="341327"/>
                  </a:lnTo>
                  <a:lnTo>
                    <a:pt x="342562" y="319748"/>
                  </a:lnTo>
                  <a:lnTo>
                    <a:pt x="347957" y="319748"/>
                  </a:lnTo>
                  <a:lnTo>
                    <a:pt x="347957" y="341327"/>
                  </a:lnTo>
                  <a:close/>
                </a:path>
                <a:path w="5039995" h="1857375">
                  <a:moveTo>
                    <a:pt x="369536" y="346722"/>
                  </a:moveTo>
                  <a:lnTo>
                    <a:pt x="320984" y="346722"/>
                  </a:lnTo>
                  <a:lnTo>
                    <a:pt x="320984" y="341327"/>
                  </a:lnTo>
                  <a:lnTo>
                    <a:pt x="369536" y="341327"/>
                  </a:lnTo>
                  <a:lnTo>
                    <a:pt x="369536" y="346722"/>
                  </a:lnTo>
                  <a:close/>
                </a:path>
                <a:path w="5039995" h="1857375">
                  <a:moveTo>
                    <a:pt x="347957" y="368301"/>
                  </a:moveTo>
                  <a:lnTo>
                    <a:pt x="342562" y="368301"/>
                  </a:lnTo>
                  <a:lnTo>
                    <a:pt x="342562" y="346722"/>
                  </a:lnTo>
                  <a:lnTo>
                    <a:pt x="347957" y="346722"/>
                  </a:lnTo>
                  <a:lnTo>
                    <a:pt x="347957" y="368301"/>
                  </a:lnTo>
                  <a:close/>
                </a:path>
                <a:path w="5039995" h="1857375">
                  <a:moveTo>
                    <a:pt x="921143" y="455964"/>
                  </a:moveTo>
                  <a:lnTo>
                    <a:pt x="915748" y="455964"/>
                  </a:lnTo>
                  <a:lnTo>
                    <a:pt x="915748" y="434385"/>
                  </a:lnTo>
                  <a:lnTo>
                    <a:pt x="921143" y="434385"/>
                  </a:lnTo>
                  <a:lnTo>
                    <a:pt x="921143" y="455964"/>
                  </a:lnTo>
                  <a:close/>
                </a:path>
                <a:path w="5039995" h="1857375">
                  <a:moveTo>
                    <a:pt x="942722" y="461359"/>
                  </a:moveTo>
                  <a:lnTo>
                    <a:pt x="894169" y="461359"/>
                  </a:lnTo>
                  <a:lnTo>
                    <a:pt x="894169" y="455964"/>
                  </a:lnTo>
                  <a:lnTo>
                    <a:pt x="942722" y="455964"/>
                  </a:lnTo>
                  <a:lnTo>
                    <a:pt x="942722" y="461359"/>
                  </a:lnTo>
                  <a:close/>
                </a:path>
                <a:path w="5039995" h="1857375">
                  <a:moveTo>
                    <a:pt x="921143" y="482938"/>
                  </a:moveTo>
                  <a:lnTo>
                    <a:pt x="915748" y="482938"/>
                  </a:lnTo>
                  <a:lnTo>
                    <a:pt x="915748" y="461359"/>
                  </a:lnTo>
                  <a:lnTo>
                    <a:pt x="921143" y="461359"/>
                  </a:lnTo>
                  <a:lnTo>
                    <a:pt x="921143" y="482938"/>
                  </a:lnTo>
                  <a:close/>
                </a:path>
                <a:path w="5039995" h="1857375">
                  <a:moveTo>
                    <a:pt x="691868" y="455964"/>
                  </a:moveTo>
                  <a:lnTo>
                    <a:pt x="686474" y="455964"/>
                  </a:lnTo>
                  <a:lnTo>
                    <a:pt x="686474" y="434385"/>
                  </a:lnTo>
                  <a:lnTo>
                    <a:pt x="691868" y="434385"/>
                  </a:lnTo>
                  <a:lnTo>
                    <a:pt x="691868" y="455964"/>
                  </a:lnTo>
                  <a:close/>
                </a:path>
                <a:path w="5039995" h="1857375">
                  <a:moveTo>
                    <a:pt x="713447" y="461359"/>
                  </a:moveTo>
                  <a:lnTo>
                    <a:pt x="664895" y="461359"/>
                  </a:lnTo>
                  <a:lnTo>
                    <a:pt x="664895" y="455964"/>
                  </a:lnTo>
                  <a:lnTo>
                    <a:pt x="713447" y="455964"/>
                  </a:lnTo>
                  <a:lnTo>
                    <a:pt x="713447" y="461359"/>
                  </a:lnTo>
                  <a:close/>
                </a:path>
                <a:path w="5039995" h="1857375">
                  <a:moveTo>
                    <a:pt x="691868" y="482938"/>
                  </a:moveTo>
                  <a:lnTo>
                    <a:pt x="686474" y="482938"/>
                  </a:lnTo>
                  <a:lnTo>
                    <a:pt x="686474" y="461359"/>
                  </a:lnTo>
                  <a:lnTo>
                    <a:pt x="691868" y="461359"/>
                  </a:lnTo>
                  <a:lnTo>
                    <a:pt x="691868" y="482938"/>
                  </a:lnTo>
                  <a:close/>
                </a:path>
                <a:path w="5039995" h="1857375">
                  <a:moveTo>
                    <a:pt x="462594" y="455964"/>
                  </a:moveTo>
                  <a:lnTo>
                    <a:pt x="457199" y="455964"/>
                  </a:lnTo>
                  <a:lnTo>
                    <a:pt x="457199" y="434385"/>
                  </a:lnTo>
                  <a:lnTo>
                    <a:pt x="462594" y="434385"/>
                  </a:lnTo>
                  <a:lnTo>
                    <a:pt x="462594" y="455964"/>
                  </a:lnTo>
                  <a:close/>
                </a:path>
                <a:path w="5039995" h="1857375">
                  <a:moveTo>
                    <a:pt x="484173" y="461359"/>
                  </a:moveTo>
                  <a:lnTo>
                    <a:pt x="435621" y="461359"/>
                  </a:lnTo>
                  <a:lnTo>
                    <a:pt x="435621" y="455964"/>
                  </a:lnTo>
                  <a:lnTo>
                    <a:pt x="484173" y="455964"/>
                  </a:lnTo>
                  <a:lnTo>
                    <a:pt x="484173" y="461359"/>
                  </a:lnTo>
                  <a:close/>
                </a:path>
                <a:path w="5039995" h="1857375">
                  <a:moveTo>
                    <a:pt x="462594" y="482938"/>
                  </a:moveTo>
                  <a:lnTo>
                    <a:pt x="457199" y="482938"/>
                  </a:lnTo>
                  <a:lnTo>
                    <a:pt x="457199" y="461359"/>
                  </a:lnTo>
                  <a:lnTo>
                    <a:pt x="462594" y="461359"/>
                  </a:lnTo>
                  <a:lnTo>
                    <a:pt x="462594" y="482938"/>
                  </a:lnTo>
                  <a:close/>
                </a:path>
                <a:path w="5039995" h="1857375">
                  <a:moveTo>
                    <a:pt x="233320" y="455964"/>
                  </a:moveTo>
                  <a:lnTo>
                    <a:pt x="227925" y="455964"/>
                  </a:lnTo>
                  <a:lnTo>
                    <a:pt x="227925" y="434385"/>
                  </a:lnTo>
                  <a:lnTo>
                    <a:pt x="233320" y="434385"/>
                  </a:lnTo>
                  <a:lnTo>
                    <a:pt x="233320" y="455964"/>
                  </a:lnTo>
                  <a:close/>
                </a:path>
                <a:path w="5039995" h="1857375">
                  <a:moveTo>
                    <a:pt x="254899" y="461359"/>
                  </a:moveTo>
                  <a:lnTo>
                    <a:pt x="206346" y="461359"/>
                  </a:lnTo>
                  <a:lnTo>
                    <a:pt x="206346" y="455964"/>
                  </a:lnTo>
                  <a:lnTo>
                    <a:pt x="254899" y="455964"/>
                  </a:lnTo>
                  <a:lnTo>
                    <a:pt x="254899" y="461359"/>
                  </a:lnTo>
                  <a:close/>
                </a:path>
                <a:path w="5039995" h="1857375">
                  <a:moveTo>
                    <a:pt x="233320" y="482938"/>
                  </a:moveTo>
                  <a:lnTo>
                    <a:pt x="227925" y="482938"/>
                  </a:lnTo>
                  <a:lnTo>
                    <a:pt x="227925" y="461359"/>
                  </a:lnTo>
                  <a:lnTo>
                    <a:pt x="233320" y="461359"/>
                  </a:lnTo>
                  <a:lnTo>
                    <a:pt x="233320" y="482938"/>
                  </a:lnTo>
                  <a:close/>
                </a:path>
                <a:path w="5039995" h="1857375">
                  <a:moveTo>
                    <a:pt x="1035780" y="570601"/>
                  </a:moveTo>
                  <a:lnTo>
                    <a:pt x="1030385" y="570601"/>
                  </a:lnTo>
                  <a:lnTo>
                    <a:pt x="1030385" y="549023"/>
                  </a:lnTo>
                  <a:lnTo>
                    <a:pt x="1035780" y="549023"/>
                  </a:lnTo>
                  <a:lnTo>
                    <a:pt x="1035780" y="570601"/>
                  </a:lnTo>
                  <a:close/>
                </a:path>
                <a:path w="5039995" h="1857375">
                  <a:moveTo>
                    <a:pt x="1057359" y="575996"/>
                  </a:moveTo>
                  <a:lnTo>
                    <a:pt x="1008807" y="575996"/>
                  </a:lnTo>
                  <a:lnTo>
                    <a:pt x="1008807" y="570601"/>
                  </a:lnTo>
                  <a:lnTo>
                    <a:pt x="1057359" y="570601"/>
                  </a:lnTo>
                  <a:lnTo>
                    <a:pt x="1057359" y="575996"/>
                  </a:lnTo>
                  <a:close/>
                </a:path>
                <a:path w="5039995" h="1857375">
                  <a:moveTo>
                    <a:pt x="1035780" y="597575"/>
                  </a:moveTo>
                  <a:lnTo>
                    <a:pt x="1030385" y="597575"/>
                  </a:lnTo>
                  <a:lnTo>
                    <a:pt x="1030385" y="575996"/>
                  </a:lnTo>
                  <a:lnTo>
                    <a:pt x="1035780" y="575996"/>
                  </a:lnTo>
                  <a:lnTo>
                    <a:pt x="1035780" y="597575"/>
                  </a:lnTo>
                  <a:close/>
                </a:path>
                <a:path w="5039995" h="1857375">
                  <a:moveTo>
                    <a:pt x="806506" y="570601"/>
                  </a:moveTo>
                  <a:lnTo>
                    <a:pt x="801111" y="570601"/>
                  </a:lnTo>
                  <a:lnTo>
                    <a:pt x="801111" y="549023"/>
                  </a:lnTo>
                  <a:lnTo>
                    <a:pt x="806506" y="549023"/>
                  </a:lnTo>
                  <a:lnTo>
                    <a:pt x="806506" y="570601"/>
                  </a:lnTo>
                  <a:close/>
                </a:path>
                <a:path w="5039995" h="1857375">
                  <a:moveTo>
                    <a:pt x="828084" y="575996"/>
                  </a:moveTo>
                  <a:lnTo>
                    <a:pt x="779532" y="575996"/>
                  </a:lnTo>
                  <a:lnTo>
                    <a:pt x="779532" y="570601"/>
                  </a:lnTo>
                  <a:lnTo>
                    <a:pt x="828084" y="570601"/>
                  </a:lnTo>
                  <a:lnTo>
                    <a:pt x="828084" y="575996"/>
                  </a:lnTo>
                  <a:close/>
                </a:path>
                <a:path w="5039995" h="1857375">
                  <a:moveTo>
                    <a:pt x="806506" y="597575"/>
                  </a:moveTo>
                  <a:lnTo>
                    <a:pt x="801111" y="597575"/>
                  </a:lnTo>
                  <a:lnTo>
                    <a:pt x="801111" y="575996"/>
                  </a:lnTo>
                  <a:lnTo>
                    <a:pt x="806506" y="575996"/>
                  </a:lnTo>
                  <a:lnTo>
                    <a:pt x="806506" y="597575"/>
                  </a:lnTo>
                  <a:close/>
                </a:path>
                <a:path w="5039995" h="1857375">
                  <a:moveTo>
                    <a:pt x="577231" y="570601"/>
                  </a:moveTo>
                  <a:lnTo>
                    <a:pt x="571837" y="570601"/>
                  </a:lnTo>
                  <a:lnTo>
                    <a:pt x="571837" y="549023"/>
                  </a:lnTo>
                  <a:lnTo>
                    <a:pt x="577231" y="549023"/>
                  </a:lnTo>
                  <a:lnTo>
                    <a:pt x="577231" y="570601"/>
                  </a:lnTo>
                  <a:close/>
                </a:path>
                <a:path w="5039995" h="1857375">
                  <a:moveTo>
                    <a:pt x="598810" y="575996"/>
                  </a:moveTo>
                  <a:lnTo>
                    <a:pt x="550258" y="575996"/>
                  </a:lnTo>
                  <a:lnTo>
                    <a:pt x="550258" y="570601"/>
                  </a:lnTo>
                  <a:lnTo>
                    <a:pt x="598810" y="570601"/>
                  </a:lnTo>
                  <a:lnTo>
                    <a:pt x="598810" y="575996"/>
                  </a:lnTo>
                  <a:close/>
                </a:path>
                <a:path w="5039995" h="1857375">
                  <a:moveTo>
                    <a:pt x="577231" y="597575"/>
                  </a:moveTo>
                  <a:lnTo>
                    <a:pt x="571837" y="597575"/>
                  </a:lnTo>
                  <a:lnTo>
                    <a:pt x="571837" y="575996"/>
                  </a:lnTo>
                  <a:lnTo>
                    <a:pt x="577231" y="575996"/>
                  </a:lnTo>
                  <a:lnTo>
                    <a:pt x="577231" y="597575"/>
                  </a:lnTo>
                  <a:close/>
                </a:path>
                <a:path w="5039995" h="1857375">
                  <a:moveTo>
                    <a:pt x="347957" y="570601"/>
                  </a:moveTo>
                  <a:lnTo>
                    <a:pt x="342562" y="570601"/>
                  </a:lnTo>
                  <a:lnTo>
                    <a:pt x="342562" y="549023"/>
                  </a:lnTo>
                  <a:lnTo>
                    <a:pt x="347957" y="549023"/>
                  </a:lnTo>
                  <a:lnTo>
                    <a:pt x="347957" y="570601"/>
                  </a:lnTo>
                  <a:close/>
                </a:path>
                <a:path w="5039995" h="1857375">
                  <a:moveTo>
                    <a:pt x="369536" y="575996"/>
                  </a:moveTo>
                  <a:lnTo>
                    <a:pt x="320984" y="575996"/>
                  </a:lnTo>
                  <a:lnTo>
                    <a:pt x="320984" y="570601"/>
                  </a:lnTo>
                  <a:lnTo>
                    <a:pt x="369536" y="570601"/>
                  </a:lnTo>
                  <a:lnTo>
                    <a:pt x="369536" y="575996"/>
                  </a:lnTo>
                  <a:close/>
                </a:path>
                <a:path w="5039995" h="1857375">
                  <a:moveTo>
                    <a:pt x="347957" y="597575"/>
                  </a:moveTo>
                  <a:lnTo>
                    <a:pt x="342562" y="597575"/>
                  </a:lnTo>
                  <a:lnTo>
                    <a:pt x="342562" y="575996"/>
                  </a:lnTo>
                  <a:lnTo>
                    <a:pt x="347957" y="575996"/>
                  </a:lnTo>
                  <a:lnTo>
                    <a:pt x="347957" y="597575"/>
                  </a:lnTo>
                  <a:close/>
                </a:path>
                <a:path w="5039995" h="1857375">
                  <a:moveTo>
                    <a:pt x="921143" y="685239"/>
                  </a:moveTo>
                  <a:lnTo>
                    <a:pt x="915748" y="685239"/>
                  </a:lnTo>
                  <a:lnTo>
                    <a:pt x="915748" y="663660"/>
                  </a:lnTo>
                  <a:lnTo>
                    <a:pt x="921143" y="663660"/>
                  </a:lnTo>
                  <a:lnTo>
                    <a:pt x="921143" y="685239"/>
                  </a:lnTo>
                  <a:close/>
                </a:path>
                <a:path w="5039995" h="1857375">
                  <a:moveTo>
                    <a:pt x="942722" y="690633"/>
                  </a:moveTo>
                  <a:lnTo>
                    <a:pt x="894169" y="690633"/>
                  </a:lnTo>
                  <a:lnTo>
                    <a:pt x="894169" y="685239"/>
                  </a:lnTo>
                  <a:lnTo>
                    <a:pt x="942722" y="685239"/>
                  </a:lnTo>
                  <a:lnTo>
                    <a:pt x="942722" y="690633"/>
                  </a:lnTo>
                  <a:close/>
                </a:path>
                <a:path w="5039995" h="1857375">
                  <a:moveTo>
                    <a:pt x="921143" y="712212"/>
                  </a:moveTo>
                  <a:lnTo>
                    <a:pt x="915748" y="712212"/>
                  </a:lnTo>
                  <a:lnTo>
                    <a:pt x="915748" y="690633"/>
                  </a:lnTo>
                  <a:lnTo>
                    <a:pt x="921143" y="690633"/>
                  </a:lnTo>
                  <a:lnTo>
                    <a:pt x="921143" y="712212"/>
                  </a:lnTo>
                  <a:close/>
                </a:path>
                <a:path w="5039995" h="1857375">
                  <a:moveTo>
                    <a:pt x="691868" y="685239"/>
                  </a:moveTo>
                  <a:lnTo>
                    <a:pt x="686474" y="685239"/>
                  </a:lnTo>
                  <a:lnTo>
                    <a:pt x="686474" y="663660"/>
                  </a:lnTo>
                  <a:lnTo>
                    <a:pt x="691868" y="663660"/>
                  </a:lnTo>
                  <a:lnTo>
                    <a:pt x="691868" y="685239"/>
                  </a:lnTo>
                  <a:close/>
                </a:path>
                <a:path w="5039995" h="1857375">
                  <a:moveTo>
                    <a:pt x="713447" y="690633"/>
                  </a:moveTo>
                  <a:lnTo>
                    <a:pt x="664895" y="690633"/>
                  </a:lnTo>
                  <a:lnTo>
                    <a:pt x="664895" y="685239"/>
                  </a:lnTo>
                  <a:lnTo>
                    <a:pt x="713447" y="685239"/>
                  </a:lnTo>
                  <a:lnTo>
                    <a:pt x="713447" y="690633"/>
                  </a:lnTo>
                  <a:close/>
                </a:path>
                <a:path w="5039995" h="1857375">
                  <a:moveTo>
                    <a:pt x="691868" y="712212"/>
                  </a:moveTo>
                  <a:lnTo>
                    <a:pt x="686474" y="712212"/>
                  </a:lnTo>
                  <a:lnTo>
                    <a:pt x="686474" y="690633"/>
                  </a:lnTo>
                  <a:lnTo>
                    <a:pt x="691868" y="690633"/>
                  </a:lnTo>
                  <a:lnTo>
                    <a:pt x="691868" y="712212"/>
                  </a:lnTo>
                  <a:close/>
                </a:path>
                <a:path w="5039995" h="1857375">
                  <a:moveTo>
                    <a:pt x="462594" y="685239"/>
                  </a:moveTo>
                  <a:lnTo>
                    <a:pt x="457199" y="685239"/>
                  </a:lnTo>
                  <a:lnTo>
                    <a:pt x="457199" y="663660"/>
                  </a:lnTo>
                  <a:lnTo>
                    <a:pt x="462594" y="663660"/>
                  </a:lnTo>
                  <a:lnTo>
                    <a:pt x="462594" y="685239"/>
                  </a:lnTo>
                  <a:close/>
                </a:path>
                <a:path w="5039995" h="1857375">
                  <a:moveTo>
                    <a:pt x="484173" y="690633"/>
                  </a:moveTo>
                  <a:lnTo>
                    <a:pt x="435621" y="690633"/>
                  </a:lnTo>
                  <a:lnTo>
                    <a:pt x="435621" y="685239"/>
                  </a:lnTo>
                  <a:lnTo>
                    <a:pt x="484173" y="685239"/>
                  </a:lnTo>
                  <a:lnTo>
                    <a:pt x="484173" y="690633"/>
                  </a:lnTo>
                  <a:close/>
                </a:path>
                <a:path w="5039995" h="1857375">
                  <a:moveTo>
                    <a:pt x="462594" y="712212"/>
                  </a:moveTo>
                  <a:lnTo>
                    <a:pt x="457199" y="712212"/>
                  </a:lnTo>
                  <a:lnTo>
                    <a:pt x="457199" y="690633"/>
                  </a:lnTo>
                  <a:lnTo>
                    <a:pt x="462594" y="690633"/>
                  </a:lnTo>
                  <a:lnTo>
                    <a:pt x="462594" y="712212"/>
                  </a:lnTo>
                  <a:close/>
                </a:path>
                <a:path w="5039995" h="1857375">
                  <a:moveTo>
                    <a:pt x="233320" y="685239"/>
                  </a:moveTo>
                  <a:lnTo>
                    <a:pt x="227925" y="685239"/>
                  </a:lnTo>
                  <a:lnTo>
                    <a:pt x="227925" y="663660"/>
                  </a:lnTo>
                  <a:lnTo>
                    <a:pt x="233320" y="663660"/>
                  </a:lnTo>
                  <a:lnTo>
                    <a:pt x="233320" y="685239"/>
                  </a:lnTo>
                  <a:close/>
                </a:path>
                <a:path w="5039995" h="1857375">
                  <a:moveTo>
                    <a:pt x="254899" y="690633"/>
                  </a:moveTo>
                  <a:lnTo>
                    <a:pt x="206346" y="690633"/>
                  </a:lnTo>
                  <a:lnTo>
                    <a:pt x="206346" y="685239"/>
                  </a:lnTo>
                  <a:lnTo>
                    <a:pt x="254899" y="685239"/>
                  </a:lnTo>
                  <a:lnTo>
                    <a:pt x="254899" y="690633"/>
                  </a:lnTo>
                  <a:close/>
                </a:path>
                <a:path w="5039995" h="1857375">
                  <a:moveTo>
                    <a:pt x="233320" y="712212"/>
                  </a:moveTo>
                  <a:lnTo>
                    <a:pt x="227925" y="712212"/>
                  </a:lnTo>
                  <a:lnTo>
                    <a:pt x="227925" y="690633"/>
                  </a:lnTo>
                  <a:lnTo>
                    <a:pt x="233320" y="690633"/>
                  </a:lnTo>
                  <a:lnTo>
                    <a:pt x="233320" y="712212"/>
                  </a:lnTo>
                  <a:close/>
                </a:path>
                <a:path w="5039995" h="1857375">
                  <a:moveTo>
                    <a:pt x="1035780" y="799876"/>
                  </a:moveTo>
                  <a:lnTo>
                    <a:pt x="1030385" y="799876"/>
                  </a:lnTo>
                  <a:lnTo>
                    <a:pt x="1030385" y="778297"/>
                  </a:lnTo>
                  <a:lnTo>
                    <a:pt x="1035780" y="778297"/>
                  </a:lnTo>
                  <a:lnTo>
                    <a:pt x="1035780" y="799876"/>
                  </a:lnTo>
                  <a:close/>
                </a:path>
                <a:path w="5039995" h="1857375">
                  <a:moveTo>
                    <a:pt x="1057359" y="805270"/>
                  </a:moveTo>
                  <a:lnTo>
                    <a:pt x="1008807" y="805270"/>
                  </a:lnTo>
                  <a:lnTo>
                    <a:pt x="1008807" y="799876"/>
                  </a:lnTo>
                  <a:lnTo>
                    <a:pt x="1057359" y="799876"/>
                  </a:lnTo>
                  <a:lnTo>
                    <a:pt x="1057359" y="805270"/>
                  </a:lnTo>
                  <a:close/>
                </a:path>
                <a:path w="5039995" h="1857375">
                  <a:moveTo>
                    <a:pt x="1035780" y="826849"/>
                  </a:moveTo>
                  <a:lnTo>
                    <a:pt x="1030385" y="826849"/>
                  </a:lnTo>
                  <a:lnTo>
                    <a:pt x="1030385" y="805270"/>
                  </a:lnTo>
                  <a:lnTo>
                    <a:pt x="1035780" y="805270"/>
                  </a:lnTo>
                  <a:lnTo>
                    <a:pt x="1035780" y="826849"/>
                  </a:lnTo>
                  <a:close/>
                </a:path>
                <a:path w="5039995" h="1857375">
                  <a:moveTo>
                    <a:pt x="806506" y="799876"/>
                  </a:moveTo>
                  <a:lnTo>
                    <a:pt x="801111" y="799876"/>
                  </a:lnTo>
                  <a:lnTo>
                    <a:pt x="801111" y="778297"/>
                  </a:lnTo>
                  <a:lnTo>
                    <a:pt x="806506" y="778297"/>
                  </a:lnTo>
                  <a:lnTo>
                    <a:pt x="806506" y="799876"/>
                  </a:lnTo>
                  <a:close/>
                </a:path>
                <a:path w="5039995" h="1857375">
                  <a:moveTo>
                    <a:pt x="828084" y="805270"/>
                  </a:moveTo>
                  <a:lnTo>
                    <a:pt x="779532" y="805270"/>
                  </a:lnTo>
                  <a:lnTo>
                    <a:pt x="779532" y="799876"/>
                  </a:lnTo>
                  <a:lnTo>
                    <a:pt x="828084" y="799876"/>
                  </a:lnTo>
                  <a:lnTo>
                    <a:pt x="828084" y="805270"/>
                  </a:lnTo>
                  <a:close/>
                </a:path>
                <a:path w="5039995" h="1857375">
                  <a:moveTo>
                    <a:pt x="806506" y="826849"/>
                  </a:moveTo>
                  <a:lnTo>
                    <a:pt x="801111" y="826849"/>
                  </a:lnTo>
                  <a:lnTo>
                    <a:pt x="801111" y="805270"/>
                  </a:lnTo>
                  <a:lnTo>
                    <a:pt x="806506" y="805270"/>
                  </a:lnTo>
                  <a:lnTo>
                    <a:pt x="806506" y="826849"/>
                  </a:lnTo>
                  <a:close/>
                </a:path>
                <a:path w="5039995" h="1857375">
                  <a:moveTo>
                    <a:pt x="577231" y="799876"/>
                  </a:moveTo>
                  <a:lnTo>
                    <a:pt x="571837" y="799876"/>
                  </a:lnTo>
                  <a:lnTo>
                    <a:pt x="571837" y="778297"/>
                  </a:lnTo>
                  <a:lnTo>
                    <a:pt x="577231" y="778297"/>
                  </a:lnTo>
                  <a:lnTo>
                    <a:pt x="577231" y="799876"/>
                  </a:lnTo>
                  <a:close/>
                </a:path>
                <a:path w="5039995" h="1857375">
                  <a:moveTo>
                    <a:pt x="598810" y="805270"/>
                  </a:moveTo>
                  <a:lnTo>
                    <a:pt x="550258" y="805270"/>
                  </a:lnTo>
                  <a:lnTo>
                    <a:pt x="550258" y="799876"/>
                  </a:lnTo>
                  <a:lnTo>
                    <a:pt x="598810" y="799876"/>
                  </a:lnTo>
                  <a:lnTo>
                    <a:pt x="598810" y="805270"/>
                  </a:lnTo>
                  <a:close/>
                </a:path>
                <a:path w="5039995" h="1857375">
                  <a:moveTo>
                    <a:pt x="577231" y="826849"/>
                  </a:moveTo>
                  <a:lnTo>
                    <a:pt x="571837" y="826849"/>
                  </a:lnTo>
                  <a:lnTo>
                    <a:pt x="571837" y="805270"/>
                  </a:lnTo>
                  <a:lnTo>
                    <a:pt x="577231" y="805270"/>
                  </a:lnTo>
                  <a:lnTo>
                    <a:pt x="577231" y="826849"/>
                  </a:lnTo>
                  <a:close/>
                </a:path>
                <a:path w="5039995" h="1857375">
                  <a:moveTo>
                    <a:pt x="347957" y="799876"/>
                  </a:moveTo>
                  <a:lnTo>
                    <a:pt x="342562" y="799876"/>
                  </a:lnTo>
                  <a:lnTo>
                    <a:pt x="342562" y="778297"/>
                  </a:lnTo>
                  <a:lnTo>
                    <a:pt x="347957" y="778297"/>
                  </a:lnTo>
                  <a:lnTo>
                    <a:pt x="347957" y="799876"/>
                  </a:lnTo>
                  <a:close/>
                </a:path>
                <a:path w="5039995" h="1857375">
                  <a:moveTo>
                    <a:pt x="369536" y="805270"/>
                  </a:moveTo>
                  <a:lnTo>
                    <a:pt x="320984" y="805270"/>
                  </a:lnTo>
                  <a:lnTo>
                    <a:pt x="320984" y="799876"/>
                  </a:lnTo>
                  <a:lnTo>
                    <a:pt x="369536" y="799876"/>
                  </a:lnTo>
                  <a:lnTo>
                    <a:pt x="369536" y="805270"/>
                  </a:lnTo>
                  <a:close/>
                </a:path>
                <a:path w="5039995" h="1857375">
                  <a:moveTo>
                    <a:pt x="347957" y="826849"/>
                  </a:moveTo>
                  <a:lnTo>
                    <a:pt x="342562" y="826849"/>
                  </a:lnTo>
                  <a:lnTo>
                    <a:pt x="342562" y="805270"/>
                  </a:lnTo>
                  <a:lnTo>
                    <a:pt x="347957" y="805270"/>
                  </a:lnTo>
                  <a:lnTo>
                    <a:pt x="347957" y="826849"/>
                  </a:lnTo>
                  <a:close/>
                </a:path>
                <a:path w="5039995" h="1857375">
                  <a:moveTo>
                    <a:pt x="921143" y="914513"/>
                  </a:moveTo>
                  <a:lnTo>
                    <a:pt x="915748" y="914513"/>
                  </a:lnTo>
                  <a:lnTo>
                    <a:pt x="915748" y="892934"/>
                  </a:lnTo>
                  <a:lnTo>
                    <a:pt x="921143" y="892934"/>
                  </a:lnTo>
                  <a:lnTo>
                    <a:pt x="921143" y="914513"/>
                  </a:lnTo>
                  <a:close/>
                </a:path>
                <a:path w="5039995" h="1857375">
                  <a:moveTo>
                    <a:pt x="942722" y="919908"/>
                  </a:moveTo>
                  <a:lnTo>
                    <a:pt x="894169" y="919908"/>
                  </a:lnTo>
                  <a:lnTo>
                    <a:pt x="894169" y="914513"/>
                  </a:lnTo>
                  <a:lnTo>
                    <a:pt x="942722" y="914513"/>
                  </a:lnTo>
                  <a:lnTo>
                    <a:pt x="942722" y="919908"/>
                  </a:lnTo>
                  <a:close/>
                </a:path>
                <a:path w="5039995" h="1857375">
                  <a:moveTo>
                    <a:pt x="921143" y="941486"/>
                  </a:moveTo>
                  <a:lnTo>
                    <a:pt x="915748" y="941486"/>
                  </a:lnTo>
                  <a:lnTo>
                    <a:pt x="915748" y="919908"/>
                  </a:lnTo>
                  <a:lnTo>
                    <a:pt x="921143" y="919908"/>
                  </a:lnTo>
                  <a:lnTo>
                    <a:pt x="921143" y="941486"/>
                  </a:lnTo>
                  <a:close/>
                </a:path>
                <a:path w="5039995" h="1857375">
                  <a:moveTo>
                    <a:pt x="691868" y="914513"/>
                  </a:moveTo>
                  <a:lnTo>
                    <a:pt x="686474" y="914513"/>
                  </a:lnTo>
                  <a:lnTo>
                    <a:pt x="686474" y="892934"/>
                  </a:lnTo>
                  <a:lnTo>
                    <a:pt x="691868" y="892934"/>
                  </a:lnTo>
                  <a:lnTo>
                    <a:pt x="691868" y="914513"/>
                  </a:lnTo>
                  <a:close/>
                </a:path>
                <a:path w="5039995" h="1857375">
                  <a:moveTo>
                    <a:pt x="713447" y="919908"/>
                  </a:moveTo>
                  <a:lnTo>
                    <a:pt x="664895" y="919908"/>
                  </a:lnTo>
                  <a:lnTo>
                    <a:pt x="664895" y="914513"/>
                  </a:lnTo>
                  <a:lnTo>
                    <a:pt x="713447" y="914513"/>
                  </a:lnTo>
                  <a:lnTo>
                    <a:pt x="713447" y="919908"/>
                  </a:lnTo>
                  <a:close/>
                </a:path>
                <a:path w="5039995" h="1857375">
                  <a:moveTo>
                    <a:pt x="691868" y="941486"/>
                  </a:moveTo>
                  <a:lnTo>
                    <a:pt x="686474" y="941486"/>
                  </a:lnTo>
                  <a:lnTo>
                    <a:pt x="686474" y="919908"/>
                  </a:lnTo>
                  <a:lnTo>
                    <a:pt x="691868" y="919908"/>
                  </a:lnTo>
                  <a:lnTo>
                    <a:pt x="691868" y="941486"/>
                  </a:lnTo>
                  <a:close/>
                </a:path>
                <a:path w="5039995" h="1857375">
                  <a:moveTo>
                    <a:pt x="462594" y="914513"/>
                  </a:moveTo>
                  <a:lnTo>
                    <a:pt x="457199" y="914513"/>
                  </a:lnTo>
                  <a:lnTo>
                    <a:pt x="457199" y="892934"/>
                  </a:lnTo>
                  <a:lnTo>
                    <a:pt x="462594" y="892934"/>
                  </a:lnTo>
                  <a:lnTo>
                    <a:pt x="462594" y="914513"/>
                  </a:lnTo>
                  <a:close/>
                </a:path>
                <a:path w="5039995" h="1857375">
                  <a:moveTo>
                    <a:pt x="484173" y="919908"/>
                  </a:moveTo>
                  <a:lnTo>
                    <a:pt x="435621" y="919908"/>
                  </a:lnTo>
                  <a:lnTo>
                    <a:pt x="435621" y="914513"/>
                  </a:lnTo>
                  <a:lnTo>
                    <a:pt x="484173" y="914513"/>
                  </a:lnTo>
                  <a:lnTo>
                    <a:pt x="484173" y="919908"/>
                  </a:lnTo>
                  <a:close/>
                </a:path>
                <a:path w="5039995" h="1857375">
                  <a:moveTo>
                    <a:pt x="462594" y="941486"/>
                  </a:moveTo>
                  <a:lnTo>
                    <a:pt x="457199" y="941486"/>
                  </a:lnTo>
                  <a:lnTo>
                    <a:pt x="457199" y="919908"/>
                  </a:lnTo>
                  <a:lnTo>
                    <a:pt x="462594" y="919908"/>
                  </a:lnTo>
                  <a:lnTo>
                    <a:pt x="462594" y="941486"/>
                  </a:lnTo>
                  <a:close/>
                </a:path>
                <a:path w="5039995" h="1857375">
                  <a:moveTo>
                    <a:pt x="1035780" y="1027802"/>
                  </a:moveTo>
                  <a:lnTo>
                    <a:pt x="1030385" y="1027802"/>
                  </a:lnTo>
                  <a:lnTo>
                    <a:pt x="1030385" y="1006223"/>
                  </a:lnTo>
                  <a:lnTo>
                    <a:pt x="1035780" y="1006223"/>
                  </a:lnTo>
                  <a:lnTo>
                    <a:pt x="1035780" y="1027802"/>
                  </a:lnTo>
                  <a:close/>
                </a:path>
                <a:path w="5039995" h="1857375">
                  <a:moveTo>
                    <a:pt x="1057359" y="1033196"/>
                  </a:moveTo>
                  <a:lnTo>
                    <a:pt x="1008807" y="1033196"/>
                  </a:lnTo>
                  <a:lnTo>
                    <a:pt x="1008807" y="1027802"/>
                  </a:lnTo>
                  <a:lnTo>
                    <a:pt x="1057359" y="1027802"/>
                  </a:lnTo>
                  <a:lnTo>
                    <a:pt x="1057359" y="1033196"/>
                  </a:lnTo>
                  <a:close/>
                </a:path>
                <a:path w="5039995" h="1857375">
                  <a:moveTo>
                    <a:pt x="1035780" y="1054775"/>
                  </a:moveTo>
                  <a:lnTo>
                    <a:pt x="1030385" y="1054775"/>
                  </a:lnTo>
                  <a:lnTo>
                    <a:pt x="1030385" y="1033196"/>
                  </a:lnTo>
                  <a:lnTo>
                    <a:pt x="1035780" y="1033196"/>
                  </a:lnTo>
                  <a:lnTo>
                    <a:pt x="1035780" y="1054775"/>
                  </a:lnTo>
                  <a:close/>
                </a:path>
                <a:path w="5039995" h="1857375">
                  <a:moveTo>
                    <a:pt x="806506" y="1027802"/>
                  </a:moveTo>
                  <a:lnTo>
                    <a:pt x="801111" y="1027802"/>
                  </a:lnTo>
                  <a:lnTo>
                    <a:pt x="801111" y="1006223"/>
                  </a:lnTo>
                  <a:lnTo>
                    <a:pt x="806506" y="1006223"/>
                  </a:lnTo>
                  <a:lnTo>
                    <a:pt x="806506" y="1027802"/>
                  </a:lnTo>
                  <a:close/>
                </a:path>
                <a:path w="5039995" h="1857375">
                  <a:moveTo>
                    <a:pt x="828084" y="1033196"/>
                  </a:moveTo>
                  <a:lnTo>
                    <a:pt x="779532" y="1033196"/>
                  </a:lnTo>
                  <a:lnTo>
                    <a:pt x="779532" y="1027802"/>
                  </a:lnTo>
                  <a:lnTo>
                    <a:pt x="828084" y="1027802"/>
                  </a:lnTo>
                  <a:lnTo>
                    <a:pt x="828084" y="1033196"/>
                  </a:lnTo>
                  <a:close/>
                </a:path>
                <a:path w="5039995" h="1857375">
                  <a:moveTo>
                    <a:pt x="806506" y="1054775"/>
                  </a:moveTo>
                  <a:lnTo>
                    <a:pt x="801111" y="1054775"/>
                  </a:lnTo>
                  <a:lnTo>
                    <a:pt x="801111" y="1033196"/>
                  </a:lnTo>
                  <a:lnTo>
                    <a:pt x="806506" y="1033196"/>
                  </a:lnTo>
                  <a:lnTo>
                    <a:pt x="806506" y="1054775"/>
                  </a:lnTo>
                  <a:close/>
                </a:path>
                <a:path w="5039995" h="1857375">
                  <a:moveTo>
                    <a:pt x="921143" y="1142439"/>
                  </a:moveTo>
                  <a:lnTo>
                    <a:pt x="915748" y="1142439"/>
                  </a:lnTo>
                  <a:lnTo>
                    <a:pt x="915748" y="1120860"/>
                  </a:lnTo>
                  <a:lnTo>
                    <a:pt x="921143" y="1120860"/>
                  </a:lnTo>
                  <a:lnTo>
                    <a:pt x="921143" y="1142439"/>
                  </a:lnTo>
                  <a:close/>
                </a:path>
                <a:path w="5039995" h="1857375">
                  <a:moveTo>
                    <a:pt x="942722" y="1147833"/>
                  </a:moveTo>
                  <a:lnTo>
                    <a:pt x="894169" y="1147833"/>
                  </a:lnTo>
                  <a:lnTo>
                    <a:pt x="894169" y="1142439"/>
                  </a:lnTo>
                  <a:lnTo>
                    <a:pt x="942722" y="1142439"/>
                  </a:lnTo>
                  <a:lnTo>
                    <a:pt x="942722" y="1147833"/>
                  </a:lnTo>
                  <a:close/>
                </a:path>
                <a:path w="5039995" h="1857375">
                  <a:moveTo>
                    <a:pt x="921143" y="1169412"/>
                  </a:moveTo>
                  <a:lnTo>
                    <a:pt x="915748" y="1169412"/>
                  </a:lnTo>
                  <a:lnTo>
                    <a:pt x="915748" y="1147833"/>
                  </a:lnTo>
                  <a:lnTo>
                    <a:pt x="921143" y="1147833"/>
                  </a:lnTo>
                  <a:lnTo>
                    <a:pt x="921143" y="1169412"/>
                  </a:lnTo>
                  <a:close/>
                </a:path>
                <a:path w="5039995" h="1857375">
                  <a:moveTo>
                    <a:pt x="1037129" y="1270562"/>
                  </a:moveTo>
                  <a:lnTo>
                    <a:pt x="1020944" y="1262470"/>
                  </a:lnTo>
                  <a:lnTo>
                    <a:pt x="1012853" y="1257076"/>
                  </a:lnTo>
                  <a:lnTo>
                    <a:pt x="1030385" y="1257076"/>
                  </a:lnTo>
                  <a:lnTo>
                    <a:pt x="1030385" y="1235497"/>
                  </a:lnTo>
                  <a:lnTo>
                    <a:pt x="1037129" y="1235497"/>
                  </a:lnTo>
                  <a:lnTo>
                    <a:pt x="1037129" y="1257076"/>
                  </a:lnTo>
                  <a:lnTo>
                    <a:pt x="1058707" y="1257076"/>
                  </a:lnTo>
                  <a:lnTo>
                    <a:pt x="1058707" y="1262470"/>
                  </a:lnTo>
                  <a:lnTo>
                    <a:pt x="1037129" y="1262470"/>
                  </a:lnTo>
                  <a:lnTo>
                    <a:pt x="1037129" y="1270562"/>
                  </a:lnTo>
                  <a:close/>
                </a:path>
                <a:path w="5039995" h="1857375">
                  <a:moveTo>
                    <a:pt x="26973" y="689285"/>
                  </a:moveTo>
                  <a:lnTo>
                    <a:pt x="24276" y="689285"/>
                  </a:lnTo>
                  <a:lnTo>
                    <a:pt x="14835" y="683890"/>
                  </a:lnTo>
                  <a:lnTo>
                    <a:pt x="26973" y="683890"/>
                  </a:lnTo>
                  <a:lnTo>
                    <a:pt x="26973" y="689285"/>
                  </a:lnTo>
                  <a:close/>
                </a:path>
                <a:path w="5039995" h="1857375">
                  <a:moveTo>
                    <a:pt x="118683" y="570601"/>
                  </a:moveTo>
                  <a:lnTo>
                    <a:pt x="113288" y="570601"/>
                  </a:lnTo>
                  <a:lnTo>
                    <a:pt x="113288" y="549023"/>
                  </a:lnTo>
                  <a:lnTo>
                    <a:pt x="118683" y="549023"/>
                  </a:lnTo>
                  <a:lnTo>
                    <a:pt x="118683" y="570601"/>
                  </a:lnTo>
                  <a:close/>
                </a:path>
                <a:path w="5039995" h="1857375">
                  <a:moveTo>
                    <a:pt x="140261" y="575996"/>
                  </a:moveTo>
                  <a:lnTo>
                    <a:pt x="91709" y="575996"/>
                  </a:lnTo>
                  <a:lnTo>
                    <a:pt x="91709" y="570601"/>
                  </a:lnTo>
                  <a:lnTo>
                    <a:pt x="140261" y="570601"/>
                  </a:lnTo>
                  <a:lnTo>
                    <a:pt x="140261" y="575996"/>
                  </a:lnTo>
                  <a:close/>
                </a:path>
                <a:path w="5039995" h="1857375">
                  <a:moveTo>
                    <a:pt x="118683" y="597575"/>
                  </a:moveTo>
                  <a:lnTo>
                    <a:pt x="113288" y="597575"/>
                  </a:lnTo>
                  <a:lnTo>
                    <a:pt x="113288" y="575996"/>
                  </a:lnTo>
                  <a:lnTo>
                    <a:pt x="118683" y="575996"/>
                  </a:lnTo>
                  <a:lnTo>
                    <a:pt x="118683" y="597575"/>
                  </a:lnTo>
                  <a:close/>
                </a:path>
                <a:path w="5039995" h="1857375">
                  <a:moveTo>
                    <a:pt x="5394" y="678495"/>
                  </a:moveTo>
                  <a:lnTo>
                    <a:pt x="0" y="675798"/>
                  </a:lnTo>
                  <a:lnTo>
                    <a:pt x="0" y="663660"/>
                  </a:lnTo>
                  <a:lnTo>
                    <a:pt x="5394" y="663660"/>
                  </a:lnTo>
                  <a:lnTo>
                    <a:pt x="5394" y="67849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2601" y="0"/>
              <a:ext cx="4031615" cy="1638300"/>
            </a:xfrm>
            <a:custGeom>
              <a:avLst/>
              <a:gdLst/>
              <a:ahLst/>
              <a:cxnLst/>
              <a:rect l="l" t="t" r="r" b="b"/>
              <a:pathLst>
                <a:path w="4031615" h="1638300">
                  <a:moveTo>
                    <a:pt x="0" y="165100"/>
                  </a:moveTo>
                  <a:lnTo>
                    <a:pt x="52598" y="63500"/>
                  </a:lnTo>
                  <a:lnTo>
                    <a:pt x="99300" y="50800"/>
                  </a:lnTo>
                  <a:lnTo>
                    <a:pt x="145943" y="50800"/>
                  </a:lnTo>
                  <a:lnTo>
                    <a:pt x="239310" y="25400"/>
                  </a:lnTo>
                  <a:lnTo>
                    <a:pt x="286165" y="25400"/>
                  </a:lnTo>
                  <a:lnTo>
                    <a:pt x="333222" y="12700"/>
                  </a:lnTo>
                  <a:lnTo>
                    <a:pt x="380544" y="12700"/>
                  </a:lnTo>
                  <a:lnTo>
                    <a:pt x="428198" y="0"/>
                  </a:lnTo>
                  <a:lnTo>
                    <a:pt x="882770" y="0"/>
                  </a:lnTo>
                  <a:lnTo>
                    <a:pt x="1043023" y="38100"/>
                  </a:lnTo>
                  <a:lnTo>
                    <a:pt x="1193793" y="76200"/>
                  </a:lnTo>
                  <a:lnTo>
                    <a:pt x="502946" y="76200"/>
                  </a:lnTo>
                  <a:lnTo>
                    <a:pt x="452057" y="88900"/>
                  </a:lnTo>
                  <a:lnTo>
                    <a:pt x="401717" y="88900"/>
                  </a:lnTo>
                  <a:lnTo>
                    <a:pt x="351875" y="101600"/>
                  </a:lnTo>
                  <a:lnTo>
                    <a:pt x="302478" y="101600"/>
                  </a:lnTo>
                  <a:lnTo>
                    <a:pt x="156445" y="139700"/>
                  </a:lnTo>
                  <a:lnTo>
                    <a:pt x="117208" y="139700"/>
                  </a:lnTo>
                  <a:lnTo>
                    <a:pt x="78222" y="152400"/>
                  </a:lnTo>
                  <a:lnTo>
                    <a:pt x="39237" y="152400"/>
                  </a:lnTo>
                  <a:lnTo>
                    <a:pt x="0" y="165100"/>
                  </a:lnTo>
                  <a:close/>
                </a:path>
                <a:path w="4031615" h="1638300">
                  <a:moveTo>
                    <a:pt x="2277727" y="215900"/>
                  </a:moveTo>
                  <a:lnTo>
                    <a:pt x="1665779" y="215900"/>
                  </a:lnTo>
                  <a:lnTo>
                    <a:pt x="1709867" y="203200"/>
                  </a:lnTo>
                  <a:lnTo>
                    <a:pt x="2116067" y="203200"/>
                  </a:lnTo>
                  <a:lnTo>
                    <a:pt x="2144908" y="165100"/>
                  </a:lnTo>
                  <a:lnTo>
                    <a:pt x="2177689" y="127000"/>
                  </a:lnTo>
                  <a:lnTo>
                    <a:pt x="2213560" y="88900"/>
                  </a:lnTo>
                  <a:lnTo>
                    <a:pt x="2251673" y="50800"/>
                  </a:lnTo>
                  <a:lnTo>
                    <a:pt x="2291178" y="12700"/>
                  </a:lnTo>
                  <a:lnTo>
                    <a:pt x="2309355" y="0"/>
                  </a:lnTo>
                  <a:lnTo>
                    <a:pt x="2494474" y="0"/>
                  </a:lnTo>
                  <a:lnTo>
                    <a:pt x="2477510" y="12700"/>
                  </a:lnTo>
                  <a:lnTo>
                    <a:pt x="2440093" y="50800"/>
                  </a:lnTo>
                  <a:lnTo>
                    <a:pt x="2402805" y="76200"/>
                  </a:lnTo>
                  <a:lnTo>
                    <a:pt x="2366423" y="114300"/>
                  </a:lnTo>
                  <a:lnTo>
                    <a:pt x="2331724" y="152400"/>
                  </a:lnTo>
                  <a:lnTo>
                    <a:pt x="2299486" y="190500"/>
                  </a:lnTo>
                  <a:lnTo>
                    <a:pt x="2277727" y="215900"/>
                  </a:lnTo>
                  <a:close/>
                </a:path>
                <a:path w="4031615" h="1638300">
                  <a:moveTo>
                    <a:pt x="3079121" y="101600"/>
                  </a:moveTo>
                  <a:lnTo>
                    <a:pt x="3010236" y="101600"/>
                  </a:lnTo>
                  <a:lnTo>
                    <a:pt x="2959518" y="88900"/>
                  </a:lnTo>
                  <a:lnTo>
                    <a:pt x="2909398" y="88900"/>
                  </a:lnTo>
                  <a:lnTo>
                    <a:pt x="2763766" y="50800"/>
                  </a:lnTo>
                  <a:lnTo>
                    <a:pt x="2717175" y="25400"/>
                  </a:lnTo>
                  <a:lnTo>
                    <a:pt x="2671749" y="12700"/>
                  </a:lnTo>
                  <a:lnTo>
                    <a:pt x="2638658" y="0"/>
                  </a:lnTo>
                  <a:lnTo>
                    <a:pt x="2908755" y="0"/>
                  </a:lnTo>
                  <a:lnTo>
                    <a:pt x="2955840" y="12700"/>
                  </a:lnTo>
                  <a:lnTo>
                    <a:pt x="3284634" y="12700"/>
                  </a:lnTo>
                  <a:lnTo>
                    <a:pt x="3269856" y="25400"/>
                  </a:lnTo>
                  <a:lnTo>
                    <a:pt x="3233663" y="50800"/>
                  </a:lnTo>
                  <a:lnTo>
                    <a:pt x="3190219" y="76200"/>
                  </a:lnTo>
                  <a:lnTo>
                    <a:pt x="3138910" y="88900"/>
                  </a:lnTo>
                  <a:lnTo>
                    <a:pt x="3079121" y="101600"/>
                  </a:lnTo>
                  <a:close/>
                </a:path>
                <a:path w="4031615" h="1638300">
                  <a:moveTo>
                    <a:pt x="3284634" y="12700"/>
                  </a:moveTo>
                  <a:lnTo>
                    <a:pt x="3045245" y="12700"/>
                  </a:lnTo>
                  <a:lnTo>
                    <a:pt x="3086134" y="0"/>
                  </a:lnTo>
                  <a:lnTo>
                    <a:pt x="3299413" y="0"/>
                  </a:lnTo>
                  <a:lnTo>
                    <a:pt x="3284634" y="12700"/>
                  </a:lnTo>
                  <a:close/>
                </a:path>
                <a:path w="4031615" h="1638300">
                  <a:moveTo>
                    <a:pt x="1774621" y="292100"/>
                  </a:moveTo>
                  <a:lnTo>
                    <a:pt x="1526047" y="292100"/>
                  </a:lnTo>
                  <a:lnTo>
                    <a:pt x="1473343" y="279400"/>
                  </a:lnTo>
                  <a:lnTo>
                    <a:pt x="1421500" y="254000"/>
                  </a:lnTo>
                  <a:lnTo>
                    <a:pt x="1327992" y="228600"/>
                  </a:lnTo>
                  <a:lnTo>
                    <a:pt x="1282418" y="203200"/>
                  </a:lnTo>
                  <a:lnTo>
                    <a:pt x="1237182" y="190500"/>
                  </a:lnTo>
                  <a:lnTo>
                    <a:pt x="1191945" y="165100"/>
                  </a:lnTo>
                  <a:lnTo>
                    <a:pt x="1057194" y="127000"/>
                  </a:lnTo>
                  <a:lnTo>
                    <a:pt x="870912" y="76200"/>
                  </a:lnTo>
                  <a:lnTo>
                    <a:pt x="1193793" y="76200"/>
                  </a:lnTo>
                  <a:lnTo>
                    <a:pt x="1242127" y="101600"/>
                  </a:lnTo>
                  <a:lnTo>
                    <a:pt x="1286577" y="114300"/>
                  </a:lnTo>
                  <a:lnTo>
                    <a:pt x="1331139" y="139700"/>
                  </a:lnTo>
                  <a:lnTo>
                    <a:pt x="1421950" y="165100"/>
                  </a:lnTo>
                  <a:lnTo>
                    <a:pt x="1468873" y="190500"/>
                  </a:lnTo>
                  <a:lnTo>
                    <a:pt x="1517256" y="203200"/>
                  </a:lnTo>
                  <a:lnTo>
                    <a:pt x="1571684" y="215900"/>
                  </a:lnTo>
                  <a:lnTo>
                    <a:pt x="2277727" y="215900"/>
                  </a:lnTo>
                  <a:lnTo>
                    <a:pt x="2266848" y="228600"/>
                  </a:lnTo>
                  <a:lnTo>
                    <a:pt x="2247710" y="266700"/>
                  </a:lnTo>
                  <a:lnTo>
                    <a:pt x="1852380" y="266700"/>
                  </a:lnTo>
                  <a:lnTo>
                    <a:pt x="1774621" y="292100"/>
                  </a:lnTo>
                  <a:close/>
                </a:path>
                <a:path w="4031615" h="1638300">
                  <a:moveTo>
                    <a:pt x="1957092" y="190500"/>
                  </a:moveTo>
                  <a:lnTo>
                    <a:pt x="1853232" y="190500"/>
                  </a:lnTo>
                  <a:lnTo>
                    <a:pt x="1904675" y="177800"/>
                  </a:lnTo>
                  <a:lnTo>
                    <a:pt x="1957092" y="190500"/>
                  </a:lnTo>
                  <a:close/>
                </a:path>
                <a:path w="4031615" h="1638300">
                  <a:moveTo>
                    <a:pt x="2116067" y="203200"/>
                  </a:moveTo>
                  <a:lnTo>
                    <a:pt x="1754928" y="203200"/>
                  </a:lnTo>
                  <a:lnTo>
                    <a:pt x="1803175" y="190500"/>
                  </a:lnTo>
                  <a:lnTo>
                    <a:pt x="2063200" y="190500"/>
                  </a:lnTo>
                  <a:lnTo>
                    <a:pt x="2116067" y="203200"/>
                  </a:lnTo>
                  <a:close/>
                </a:path>
                <a:path w="4031615" h="1638300">
                  <a:moveTo>
                    <a:pt x="1798286" y="939800"/>
                  </a:moveTo>
                  <a:lnTo>
                    <a:pt x="1541719" y="939800"/>
                  </a:lnTo>
                  <a:lnTo>
                    <a:pt x="1445877" y="914400"/>
                  </a:lnTo>
                  <a:lnTo>
                    <a:pt x="1398244" y="914400"/>
                  </a:lnTo>
                  <a:lnTo>
                    <a:pt x="1255568" y="876300"/>
                  </a:lnTo>
                  <a:lnTo>
                    <a:pt x="1207824" y="876300"/>
                  </a:lnTo>
                  <a:lnTo>
                    <a:pt x="1159858" y="863600"/>
                  </a:lnTo>
                  <a:lnTo>
                    <a:pt x="1663530" y="863600"/>
                  </a:lnTo>
                  <a:lnTo>
                    <a:pt x="1709288" y="850900"/>
                  </a:lnTo>
                  <a:lnTo>
                    <a:pt x="1795786" y="850900"/>
                  </a:lnTo>
                  <a:lnTo>
                    <a:pt x="1836090" y="838200"/>
                  </a:lnTo>
                  <a:lnTo>
                    <a:pt x="1874140" y="812800"/>
                  </a:lnTo>
                  <a:lnTo>
                    <a:pt x="1909720" y="800100"/>
                  </a:lnTo>
                  <a:lnTo>
                    <a:pt x="1949709" y="762000"/>
                  </a:lnTo>
                  <a:lnTo>
                    <a:pt x="1980800" y="723900"/>
                  </a:lnTo>
                  <a:lnTo>
                    <a:pt x="2004211" y="685800"/>
                  </a:lnTo>
                  <a:lnTo>
                    <a:pt x="2021160" y="647700"/>
                  </a:lnTo>
                  <a:lnTo>
                    <a:pt x="2032864" y="609600"/>
                  </a:lnTo>
                  <a:lnTo>
                    <a:pt x="2040541" y="558800"/>
                  </a:lnTo>
                  <a:lnTo>
                    <a:pt x="2045408" y="520700"/>
                  </a:lnTo>
                  <a:lnTo>
                    <a:pt x="2048683" y="469900"/>
                  </a:lnTo>
                  <a:lnTo>
                    <a:pt x="2051583" y="431800"/>
                  </a:lnTo>
                  <a:lnTo>
                    <a:pt x="2055327" y="393700"/>
                  </a:lnTo>
                  <a:lnTo>
                    <a:pt x="2061130" y="342900"/>
                  </a:lnTo>
                  <a:lnTo>
                    <a:pt x="2070212" y="304800"/>
                  </a:lnTo>
                  <a:lnTo>
                    <a:pt x="2072909" y="292100"/>
                  </a:lnTo>
                  <a:lnTo>
                    <a:pt x="2074258" y="292100"/>
                  </a:lnTo>
                  <a:lnTo>
                    <a:pt x="2076955" y="279400"/>
                  </a:lnTo>
                  <a:lnTo>
                    <a:pt x="2030468" y="279400"/>
                  </a:lnTo>
                  <a:lnTo>
                    <a:pt x="1984234" y="266700"/>
                  </a:lnTo>
                  <a:lnTo>
                    <a:pt x="2247710" y="266700"/>
                  </a:lnTo>
                  <a:lnTo>
                    <a:pt x="2241331" y="279400"/>
                  </a:lnTo>
                  <a:lnTo>
                    <a:pt x="2222288" y="330200"/>
                  </a:lnTo>
                  <a:lnTo>
                    <a:pt x="2209071" y="368300"/>
                  </a:lnTo>
                  <a:lnTo>
                    <a:pt x="2201032" y="419100"/>
                  </a:lnTo>
                  <a:lnTo>
                    <a:pt x="2199684" y="431800"/>
                  </a:lnTo>
                  <a:lnTo>
                    <a:pt x="2199684" y="444500"/>
                  </a:lnTo>
                  <a:lnTo>
                    <a:pt x="2201032" y="444500"/>
                  </a:lnTo>
                  <a:lnTo>
                    <a:pt x="2240844" y="469900"/>
                  </a:lnTo>
                  <a:lnTo>
                    <a:pt x="2285179" y="482600"/>
                  </a:lnTo>
                  <a:lnTo>
                    <a:pt x="2333058" y="495300"/>
                  </a:lnTo>
                  <a:lnTo>
                    <a:pt x="2488170" y="533400"/>
                  </a:lnTo>
                  <a:lnTo>
                    <a:pt x="2187546" y="533400"/>
                  </a:lnTo>
                  <a:lnTo>
                    <a:pt x="2182279" y="584200"/>
                  </a:lnTo>
                  <a:lnTo>
                    <a:pt x="2174781" y="622300"/>
                  </a:lnTo>
                  <a:lnTo>
                    <a:pt x="2164020" y="673100"/>
                  </a:lnTo>
                  <a:lnTo>
                    <a:pt x="2148962" y="711200"/>
                  </a:lnTo>
                  <a:lnTo>
                    <a:pt x="2128577" y="749300"/>
                  </a:lnTo>
                  <a:lnTo>
                    <a:pt x="2101831" y="787400"/>
                  </a:lnTo>
                  <a:lnTo>
                    <a:pt x="2067692" y="825500"/>
                  </a:lnTo>
                  <a:lnTo>
                    <a:pt x="2025128" y="863600"/>
                  </a:lnTo>
                  <a:lnTo>
                    <a:pt x="1973107" y="889000"/>
                  </a:lnTo>
                  <a:lnTo>
                    <a:pt x="1933250" y="901700"/>
                  </a:lnTo>
                  <a:lnTo>
                    <a:pt x="1890691" y="927100"/>
                  </a:lnTo>
                  <a:lnTo>
                    <a:pt x="1845634" y="927100"/>
                  </a:lnTo>
                  <a:lnTo>
                    <a:pt x="1798286" y="939800"/>
                  </a:lnTo>
                  <a:close/>
                </a:path>
                <a:path w="4031615" h="1638300">
                  <a:moveTo>
                    <a:pt x="1684460" y="304800"/>
                  </a:moveTo>
                  <a:lnTo>
                    <a:pt x="1632093" y="304800"/>
                  </a:lnTo>
                  <a:lnTo>
                    <a:pt x="1579126" y="292100"/>
                  </a:lnTo>
                  <a:lnTo>
                    <a:pt x="1735741" y="292100"/>
                  </a:lnTo>
                  <a:lnTo>
                    <a:pt x="1684460" y="304800"/>
                  </a:lnTo>
                  <a:close/>
                </a:path>
                <a:path w="4031615" h="1638300">
                  <a:moveTo>
                    <a:pt x="3267833" y="850900"/>
                  </a:moveTo>
                  <a:lnTo>
                    <a:pt x="2961149" y="850900"/>
                  </a:lnTo>
                  <a:lnTo>
                    <a:pt x="2866357" y="825500"/>
                  </a:lnTo>
                  <a:lnTo>
                    <a:pt x="2821190" y="812800"/>
                  </a:lnTo>
                  <a:lnTo>
                    <a:pt x="2778265" y="787400"/>
                  </a:lnTo>
                  <a:lnTo>
                    <a:pt x="2746866" y="774700"/>
                  </a:lnTo>
                  <a:lnTo>
                    <a:pt x="2719260" y="762000"/>
                  </a:lnTo>
                  <a:lnTo>
                    <a:pt x="2695195" y="736600"/>
                  </a:lnTo>
                  <a:lnTo>
                    <a:pt x="2674417" y="723900"/>
                  </a:lnTo>
                  <a:lnTo>
                    <a:pt x="2658170" y="698500"/>
                  </a:lnTo>
                  <a:lnTo>
                    <a:pt x="2642555" y="673100"/>
                  </a:lnTo>
                  <a:lnTo>
                    <a:pt x="2622641" y="660400"/>
                  </a:lnTo>
                  <a:lnTo>
                    <a:pt x="2593497" y="647700"/>
                  </a:lnTo>
                  <a:lnTo>
                    <a:pt x="2546552" y="622300"/>
                  </a:lnTo>
                  <a:lnTo>
                    <a:pt x="2443665" y="596900"/>
                  </a:lnTo>
                  <a:lnTo>
                    <a:pt x="2391476" y="596900"/>
                  </a:lnTo>
                  <a:lnTo>
                    <a:pt x="2341295" y="584200"/>
                  </a:lnTo>
                  <a:lnTo>
                    <a:pt x="2224656" y="546100"/>
                  </a:lnTo>
                  <a:lnTo>
                    <a:pt x="2187546" y="533400"/>
                  </a:lnTo>
                  <a:lnTo>
                    <a:pt x="2488170" y="533400"/>
                  </a:lnTo>
                  <a:lnTo>
                    <a:pt x="2591349" y="558800"/>
                  </a:lnTo>
                  <a:lnTo>
                    <a:pt x="2639932" y="571500"/>
                  </a:lnTo>
                  <a:lnTo>
                    <a:pt x="2685206" y="584200"/>
                  </a:lnTo>
                  <a:lnTo>
                    <a:pt x="2735781" y="622300"/>
                  </a:lnTo>
                  <a:lnTo>
                    <a:pt x="2756517" y="635000"/>
                  </a:lnTo>
                  <a:lnTo>
                    <a:pt x="2774218" y="660400"/>
                  </a:lnTo>
                  <a:lnTo>
                    <a:pt x="2793627" y="673100"/>
                  </a:lnTo>
                  <a:lnTo>
                    <a:pt x="2813161" y="698500"/>
                  </a:lnTo>
                  <a:lnTo>
                    <a:pt x="2838512" y="723900"/>
                  </a:lnTo>
                  <a:lnTo>
                    <a:pt x="2875369" y="736600"/>
                  </a:lnTo>
                  <a:lnTo>
                    <a:pt x="2923040" y="749300"/>
                  </a:lnTo>
                  <a:lnTo>
                    <a:pt x="3026475" y="774700"/>
                  </a:lnTo>
                  <a:lnTo>
                    <a:pt x="3513054" y="774700"/>
                  </a:lnTo>
                  <a:lnTo>
                    <a:pt x="3466314" y="800100"/>
                  </a:lnTo>
                  <a:lnTo>
                    <a:pt x="3413489" y="825500"/>
                  </a:lnTo>
                  <a:lnTo>
                    <a:pt x="3367485" y="838200"/>
                  </a:lnTo>
                  <a:lnTo>
                    <a:pt x="3318783" y="838200"/>
                  </a:lnTo>
                  <a:lnTo>
                    <a:pt x="3267833" y="850900"/>
                  </a:lnTo>
                  <a:close/>
                </a:path>
                <a:path w="4031615" h="1638300">
                  <a:moveTo>
                    <a:pt x="3513054" y="774700"/>
                  </a:moveTo>
                  <a:lnTo>
                    <a:pt x="3182040" y="774700"/>
                  </a:lnTo>
                  <a:lnTo>
                    <a:pt x="3228721" y="762000"/>
                  </a:lnTo>
                  <a:lnTo>
                    <a:pt x="3281043" y="762000"/>
                  </a:lnTo>
                  <a:lnTo>
                    <a:pt x="3327549" y="749300"/>
                  </a:lnTo>
                  <a:lnTo>
                    <a:pt x="3369447" y="723900"/>
                  </a:lnTo>
                  <a:lnTo>
                    <a:pt x="3407945" y="698500"/>
                  </a:lnTo>
                  <a:lnTo>
                    <a:pt x="3444251" y="685800"/>
                  </a:lnTo>
                  <a:lnTo>
                    <a:pt x="3515122" y="635000"/>
                  </a:lnTo>
                  <a:lnTo>
                    <a:pt x="3552103" y="609600"/>
                  </a:lnTo>
                  <a:lnTo>
                    <a:pt x="3591725" y="596900"/>
                  </a:lnTo>
                  <a:lnTo>
                    <a:pt x="3635196" y="584200"/>
                  </a:lnTo>
                  <a:lnTo>
                    <a:pt x="3683725" y="571500"/>
                  </a:lnTo>
                  <a:lnTo>
                    <a:pt x="3738519" y="558800"/>
                  </a:lnTo>
                  <a:lnTo>
                    <a:pt x="3837172" y="558800"/>
                  </a:lnTo>
                  <a:lnTo>
                    <a:pt x="3886367" y="571500"/>
                  </a:lnTo>
                  <a:lnTo>
                    <a:pt x="3935226" y="571500"/>
                  </a:lnTo>
                  <a:lnTo>
                    <a:pt x="4031181" y="596900"/>
                  </a:lnTo>
                  <a:lnTo>
                    <a:pt x="3990721" y="647700"/>
                  </a:lnTo>
                  <a:lnTo>
                    <a:pt x="3763807" y="647700"/>
                  </a:lnTo>
                  <a:lnTo>
                    <a:pt x="3718989" y="660400"/>
                  </a:lnTo>
                  <a:lnTo>
                    <a:pt x="3677917" y="673100"/>
                  </a:lnTo>
                  <a:lnTo>
                    <a:pt x="3640066" y="698500"/>
                  </a:lnTo>
                  <a:lnTo>
                    <a:pt x="3597599" y="723900"/>
                  </a:lnTo>
                  <a:lnTo>
                    <a:pt x="3556039" y="749300"/>
                  </a:lnTo>
                  <a:lnTo>
                    <a:pt x="3513054" y="774700"/>
                  </a:lnTo>
                  <a:close/>
                </a:path>
                <a:path w="4031615" h="1638300">
                  <a:moveTo>
                    <a:pt x="3970491" y="673100"/>
                  </a:moveTo>
                  <a:lnTo>
                    <a:pt x="3925985" y="660400"/>
                  </a:lnTo>
                  <a:lnTo>
                    <a:pt x="3866781" y="647700"/>
                  </a:lnTo>
                  <a:lnTo>
                    <a:pt x="3990721" y="647700"/>
                  </a:lnTo>
                  <a:lnTo>
                    <a:pt x="3970491" y="673100"/>
                  </a:lnTo>
                  <a:close/>
                </a:path>
                <a:path w="4031615" h="1638300">
                  <a:moveTo>
                    <a:pt x="1065730" y="774700"/>
                  </a:moveTo>
                  <a:lnTo>
                    <a:pt x="865010" y="774700"/>
                  </a:lnTo>
                  <a:lnTo>
                    <a:pt x="913388" y="762000"/>
                  </a:lnTo>
                  <a:lnTo>
                    <a:pt x="1014412" y="762000"/>
                  </a:lnTo>
                  <a:lnTo>
                    <a:pt x="1065730" y="774700"/>
                  </a:lnTo>
                  <a:close/>
                </a:path>
                <a:path w="4031615" h="1638300">
                  <a:moveTo>
                    <a:pt x="1958272" y="1638300"/>
                  </a:moveTo>
                  <a:lnTo>
                    <a:pt x="1915110" y="1625600"/>
                  </a:lnTo>
                  <a:lnTo>
                    <a:pt x="1870386" y="1600200"/>
                  </a:lnTo>
                  <a:lnTo>
                    <a:pt x="1824343" y="1574800"/>
                  </a:lnTo>
                  <a:lnTo>
                    <a:pt x="1777224" y="1562100"/>
                  </a:lnTo>
                  <a:lnTo>
                    <a:pt x="1729271" y="1536700"/>
                  </a:lnTo>
                  <a:lnTo>
                    <a:pt x="1680729" y="1524000"/>
                  </a:lnTo>
                  <a:lnTo>
                    <a:pt x="1631841" y="1498600"/>
                  </a:lnTo>
                  <a:lnTo>
                    <a:pt x="1533997" y="1473200"/>
                  </a:lnTo>
                  <a:lnTo>
                    <a:pt x="1485527" y="1447800"/>
                  </a:lnTo>
                  <a:lnTo>
                    <a:pt x="1437685" y="1435100"/>
                  </a:lnTo>
                  <a:lnTo>
                    <a:pt x="1390448" y="1409700"/>
                  </a:lnTo>
                  <a:lnTo>
                    <a:pt x="1292184" y="1384300"/>
                  </a:lnTo>
                  <a:lnTo>
                    <a:pt x="1241882" y="1358900"/>
                  </a:lnTo>
                  <a:lnTo>
                    <a:pt x="1191286" y="1346200"/>
                  </a:lnTo>
                  <a:lnTo>
                    <a:pt x="1140758" y="1320800"/>
                  </a:lnTo>
                  <a:lnTo>
                    <a:pt x="1090662" y="1308100"/>
                  </a:lnTo>
                  <a:lnTo>
                    <a:pt x="1041361" y="1282700"/>
                  </a:lnTo>
                  <a:lnTo>
                    <a:pt x="993218" y="1257300"/>
                  </a:lnTo>
                  <a:lnTo>
                    <a:pt x="946598" y="1244600"/>
                  </a:lnTo>
                  <a:lnTo>
                    <a:pt x="901863" y="1219200"/>
                  </a:lnTo>
                  <a:lnTo>
                    <a:pt x="859376" y="1193800"/>
                  </a:lnTo>
                  <a:lnTo>
                    <a:pt x="819501" y="1168400"/>
                  </a:lnTo>
                  <a:lnTo>
                    <a:pt x="782602" y="1143000"/>
                  </a:lnTo>
                  <a:lnTo>
                    <a:pt x="749042" y="1117600"/>
                  </a:lnTo>
                  <a:lnTo>
                    <a:pt x="719183" y="1079500"/>
                  </a:lnTo>
                  <a:lnTo>
                    <a:pt x="693390" y="1054100"/>
                  </a:lnTo>
                  <a:lnTo>
                    <a:pt x="672026" y="1028700"/>
                  </a:lnTo>
                  <a:lnTo>
                    <a:pt x="655454" y="990600"/>
                  </a:lnTo>
                  <a:lnTo>
                    <a:pt x="643155" y="952500"/>
                  </a:lnTo>
                  <a:lnTo>
                    <a:pt x="644126" y="901700"/>
                  </a:lnTo>
                  <a:lnTo>
                    <a:pt x="659339" y="863600"/>
                  </a:lnTo>
                  <a:lnTo>
                    <a:pt x="689765" y="825500"/>
                  </a:lnTo>
                  <a:lnTo>
                    <a:pt x="736375" y="800100"/>
                  </a:lnTo>
                  <a:lnTo>
                    <a:pt x="775839" y="787400"/>
                  </a:lnTo>
                  <a:lnTo>
                    <a:pt x="818939" y="774700"/>
                  </a:lnTo>
                  <a:lnTo>
                    <a:pt x="1116700" y="774700"/>
                  </a:lnTo>
                  <a:lnTo>
                    <a:pt x="1165720" y="787400"/>
                  </a:lnTo>
                  <a:lnTo>
                    <a:pt x="1215531" y="787400"/>
                  </a:lnTo>
                  <a:lnTo>
                    <a:pt x="1367532" y="825500"/>
                  </a:lnTo>
                  <a:lnTo>
                    <a:pt x="1418331" y="825500"/>
                  </a:lnTo>
                  <a:lnTo>
                    <a:pt x="1518822" y="850900"/>
                  </a:lnTo>
                  <a:lnTo>
                    <a:pt x="937833" y="850900"/>
                  </a:lnTo>
                  <a:lnTo>
                    <a:pt x="887424" y="863600"/>
                  </a:lnTo>
                  <a:lnTo>
                    <a:pt x="844458" y="876300"/>
                  </a:lnTo>
                  <a:lnTo>
                    <a:pt x="811640" y="889000"/>
                  </a:lnTo>
                  <a:lnTo>
                    <a:pt x="791670" y="914400"/>
                  </a:lnTo>
                  <a:lnTo>
                    <a:pt x="786740" y="952500"/>
                  </a:lnTo>
                  <a:lnTo>
                    <a:pt x="795823" y="990600"/>
                  </a:lnTo>
                  <a:lnTo>
                    <a:pt x="816584" y="1028700"/>
                  </a:lnTo>
                  <a:lnTo>
                    <a:pt x="846687" y="1054100"/>
                  </a:lnTo>
                  <a:lnTo>
                    <a:pt x="883797" y="1092200"/>
                  </a:lnTo>
                  <a:lnTo>
                    <a:pt x="925578" y="1117600"/>
                  </a:lnTo>
                  <a:lnTo>
                    <a:pt x="969695" y="1143000"/>
                  </a:lnTo>
                  <a:lnTo>
                    <a:pt x="1012776" y="1168400"/>
                  </a:lnTo>
                  <a:lnTo>
                    <a:pt x="1057661" y="1193800"/>
                  </a:lnTo>
                  <a:lnTo>
                    <a:pt x="1104051" y="1219200"/>
                  </a:lnTo>
                  <a:lnTo>
                    <a:pt x="1151647" y="1231900"/>
                  </a:lnTo>
                  <a:lnTo>
                    <a:pt x="1200150" y="1257300"/>
                  </a:lnTo>
                  <a:lnTo>
                    <a:pt x="1249259" y="1270000"/>
                  </a:lnTo>
                  <a:lnTo>
                    <a:pt x="1298676" y="1295400"/>
                  </a:lnTo>
                  <a:lnTo>
                    <a:pt x="1397234" y="1320800"/>
                  </a:lnTo>
                  <a:lnTo>
                    <a:pt x="1445777" y="1346200"/>
                  </a:lnTo>
                  <a:lnTo>
                    <a:pt x="1495281" y="1358900"/>
                  </a:lnTo>
                  <a:lnTo>
                    <a:pt x="1544996" y="1384300"/>
                  </a:lnTo>
                  <a:lnTo>
                    <a:pt x="1594808" y="1397000"/>
                  </a:lnTo>
                  <a:lnTo>
                    <a:pt x="1644603" y="1422400"/>
                  </a:lnTo>
                  <a:lnTo>
                    <a:pt x="1694270" y="1435100"/>
                  </a:lnTo>
                  <a:lnTo>
                    <a:pt x="1743693" y="1460500"/>
                  </a:lnTo>
                  <a:lnTo>
                    <a:pt x="1792760" y="1473200"/>
                  </a:lnTo>
                  <a:lnTo>
                    <a:pt x="1841359" y="1498600"/>
                  </a:lnTo>
                  <a:lnTo>
                    <a:pt x="1889374" y="1511300"/>
                  </a:lnTo>
                  <a:lnTo>
                    <a:pt x="1936693" y="1536700"/>
                  </a:lnTo>
                  <a:lnTo>
                    <a:pt x="1952856" y="1536700"/>
                  </a:lnTo>
                  <a:lnTo>
                    <a:pt x="1968893" y="1549400"/>
                  </a:lnTo>
                  <a:lnTo>
                    <a:pt x="1984677" y="1562100"/>
                  </a:lnTo>
                  <a:lnTo>
                    <a:pt x="2000081" y="1562100"/>
                  </a:lnTo>
                  <a:lnTo>
                    <a:pt x="1958272" y="1638300"/>
                  </a:lnTo>
                  <a:close/>
                </a:path>
                <a:path w="4031615" h="1638300">
                  <a:moveTo>
                    <a:pt x="1663530" y="863600"/>
                  </a:moveTo>
                  <a:lnTo>
                    <a:pt x="1106699" y="863600"/>
                  </a:lnTo>
                  <a:lnTo>
                    <a:pt x="1050173" y="850900"/>
                  </a:lnTo>
                  <a:lnTo>
                    <a:pt x="1616387" y="850900"/>
                  </a:lnTo>
                  <a:lnTo>
                    <a:pt x="1663530" y="863600"/>
                  </a:lnTo>
                  <a:close/>
                </a:path>
                <a:path w="4031615" h="1638300">
                  <a:moveTo>
                    <a:pt x="3160988" y="863600"/>
                  </a:moveTo>
                  <a:lnTo>
                    <a:pt x="3105992" y="863600"/>
                  </a:lnTo>
                  <a:lnTo>
                    <a:pt x="3058112" y="850900"/>
                  </a:lnTo>
                  <a:lnTo>
                    <a:pt x="3215085" y="850900"/>
                  </a:lnTo>
                  <a:lnTo>
                    <a:pt x="3160988" y="863600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0534" y="0"/>
              <a:ext cx="6011545" cy="2170430"/>
            </a:xfrm>
            <a:custGeom>
              <a:avLst/>
              <a:gdLst/>
              <a:ahLst/>
              <a:cxnLst/>
              <a:rect l="l" t="t" r="r" b="b"/>
              <a:pathLst>
                <a:path w="6011545" h="2170430">
                  <a:moveTo>
                    <a:pt x="2596194" y="2170127"/>
                  </a:moveTo>
                  <a:lnTo>
                    <a:pt x="0" y="678495"/>
                  </a:lnTo>
                  <a:lnTo>
                    <a:pt x="359501" y="0"/>
                  </a:lnTo>
                  <a:lnTo>
                    <a:pt x="679975" y="0"/>
                  </a:lnTo>
                  <a:lnTo>
                    <a:pt x="331773" y="656916"/>
                  </a:lnTo>
                  <a:lnTo>
                    <a:pt x="2435702" y="1865327"/>
                  </a:lnTo>
                  <a:lnTo>
                    <a:pt x="2757693" y="1865327"/>
                  </a:lnTo>
                  <a:lnTo>
                    <a:pt x="2596194" y="2170127"/>
                  </a:lnTo>
                  <a:close/>
                </a:path>
                <a:path w="6011545" h="2170430">
                  <a:moveTo>
                    <a:pt x="2757693" y="1865327"/>
                  </a:moveTo>
                  <a:lnTo>
                    <a:pt x="2435702" y="1865327"/>
                  </a:lnTo>
                  <a:lnTo>
                    <a:pt x="2793100" y="1189642"/>
                  </a:lnTo>
                  <a:lnTo>
                    <a:pt x="2828166" y="1124906"/>
                  </a:lnTo>
                  <a:lnTo>
                    <a:pt x="4414205" y="840336"/>
                  </a:lnTo>
                  <a:lnTo>
                    <a:pt x="5061568" y="105309"/>
                  </a:lnTo>
                  <a:lnTo>
                    <a:pt x="5093936" y="68895"/>
                  </a:lnTo>
                  <a:lnTo>
                    <a:pt x="5326067" y="0"/>
                  </a:lnTo>
                  <a:lnTo>
                    <a:pt x="6011512" y="0"/>
                  </a:lnTo>
                  <a:lnTo>
                    <a:pt x="5327256" y="202414"/>
                  </a:lnTo>
                  <a:lnTo>
                    <a:pt x="4638084" y="985992"/>
                  </a:lnTo>
                  <a:lnTo>
                    <a:pt x="3074973" y="1266516"/>
                  </a:lnTo>
                  <a:lnTo>
                    <a:pt x="2757693" y="186532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955" y="0"/>
              <a:ext cx="6264615" cy="76014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03071" y="2247774"/>
              <a:ext cx="4194175" cy="4726940"/>
            </a:xfrm>
            <a:custGeom>
              <a:avLst/>
              <a:gdLst/>
              <a:ahLst/>
              <a:cxnLst/>
              <a:rect l="l" t="t" r="r" b="b"/>
              <a:pathLst>
                <a:path w="4194175" h="4726940">
                  <a:moveTo>
                    <a:pt x="1121" y="3861526"/>
                  </a:moveTo>
                  <a:lnTo>
                    <a:pt x="2988700" y="2136067"/>
                  </a:lnTo>
                  <a:lnTo>
                    <a:pt x="2988700" y="0"/>
                  </a:lnTo>
                  <a:lnTo>
                    <a:pt x="0" y="1725458"/>
                  </a:lnTo>
                  <a:lnTo>
                    <a:pt x="1121" y="1725458"/>
                  </a:lnTo>
                  <a:lnTo>
                    <a:pt x="1121" y="3861526"/>
                  </a:lnTo>
                  <a:close/>
                </a:path>
                <a:path w="4194175" h="4726940">
                  <a:moveTo>
                    <a:pt x="1287923" y="4726499"/>
                  </a:moveTo>
                  <a:lnTo>
                    <a:pt x="4193604" y="3048159"/>
                  </a:lnTo>
                  <a:lnTo>
                    <a:pt x="3163714" y="2453561"/>
                  </a:lnTo>
                  <a:lnTo>
                    <a:pt x="258033" y="4131900"/>
                  </a:lnTo>
                  <a:lnTo>
                    <a:pt x="1287923" y="4726499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384" y="2021153"/>
              <a:ext cx="6486771" cy="5588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2630862"/>
              <a:ext cx="2179955" cy="1062990"/>
            </a:xfrm>
            <a:custGeom>
              <a:avLst/>
              <a:gdLst/>
              <a:ahLst/>
              <a:cxnLst/>
              <a:rect l="l" t="t" r="r" b="b"/>
              <a:pathLst>
                <a:path w="2179955" h="1062989">
                  <a:moveTo>
                    <a:pt x="1309025" y="633700"/>
                  </a:moveTo>
                  <a:lnTo>
                    <a:pt x="962384" y="633700"/>
                  </a:lnTo>
                  <a:lnTo>
                    <a:pt x="2060547" y="0"/>
                  </a:lnTo>
                  <a:lnTo>
                    <a:pt x="2170238" y="63307"/>
                  </a:lnTo>
                  <a:lnTo>
                    <a:pt x="2179640" y="63307"/>
                  </a:lnTo>
                  <a:lnTo>
                    <a:pt x="2179640" y="131002"/>
                  </a:lnTo>
                  <a:lnTo>
                    <a:pt x="1309025" y="633700"/>
                  </a:lnTo>
                  <a:close/>
                </a:path>
                <a:path w="2179955" h="1062989">
                  <a:moveTo>
                    <a:pt x="2179640" y="63307"/>
                  </a:moveTo>
                  <a:lnTo>
                    <a:pt x="2170238" y="63307"/>
                  </a:lnTo>
                  <a:lnTo>
                    <a:pt x="2179640" y="57666"/>
                  </a:lnTo>
                  <a:lnTo>
                    <a:pt x="2179640" y="63307"/>
                  </a:lnTo>
                  <a:close/>
                </a:path>
                <a:path w="2179955" h="1062989">
                  <a:moveTo>
                    <a:pt x="1088658" y="760942"/>
                  </a:moveTo>
                  <a:lnTo>
                    <a:pt x="981188" y="760942"/>
                  </a:lnTo>
                  <a:lnTo>
                    <a:pt x="981188" y="760315"/>
                  </a:lnTo>
                  <a:lnTo>
                    <a:pt x="0" y="193935"/>
                  </a:lnTo>
                  <a:lnTo>
                    <a:pt x="0" y="78981"/>
                  </a:lnTo>
                  <a:lnTo>
                    <a:pt x="961130" y="633700"/>
                  </a:lnTo>
                  <a:lnTo>
                    <a:pt x="1309025" y="633700"/>
                  </a:lnTo>
                  <a:lnTo>
                    <a:pt x="1088658" y="760942"/>
                  </a:lnTo>
                  <a:close/>
                </a:path>
                <a:path w="2179955" h="1062989">
                  <a:moveTo>
                    <a:pt x="981188" y="1062435"/>
                  </a:moveTo>
                  <a:lnTo>
                    <a:pt x="0" y="495734"/>
                  </a:lnTo>
                  <a:lnTo>
                    <a:pt x="0" y="194240"/>
                  </a:lnTo>
                  <a:lnTo>
                    <a:pt x="981188" y="760942"/>
                  </a:lnTo>
                  <a:lnTo>
                    <a:pt x="1088658" y="760942"/>
                  </a:lnTo>
                  <a:lnTo>
                    <a:pt x="981188" y="822995"/>
                  </a:lnTo>
                  <a:lnTo>
                    <a:pt x="981188" y="989099"/>
                  </a:lnTo>
                  <a:lnTo>
                    <a:pt x="1108198" y="989099"/>
                  </a:lnTo>
                  <a:lnTo>
                    <a:pt x="981188" y="1062435"/>
                  </a:lnTo>
                  <a:close/>
                </a:path>
                <a:path w="2179955" h="1062989">
                  <a:moveTo>
                    <a:pt x="1108198" y="989099"/>
                  </a:moveTo>
                  <a:lnTo>
                    <a:pt x="981188" y="989099"/>
                  </a:lnTo>
                  <a:lnTo>
                    <a:pt x="2179640" y="297105"/>
                  </a:lnTo>
                  <a:lnTo>
                    <a:pt x="2179640" y="370442"/>
                  </a:lnTo>
                  <a:lnTo>
                    <a:pt x="1108198" y="989099"/>
                  </a:lnTo>
                  <a:close/>
                </a:path>
                <a:path w="2179955" h="1062989">
                  <a:moveTo>
                    <a:pt x="962384" y="633700"/>
                  </a:moveTo>
                  <a:lnTo>
                    <a:pt x="961130" y="633700"/>
                  </a:lnTo>
                  <a:lnTo>
                    <a:pt x="962384" y="632446"/>
                  </a:lnTo>
                  <a:lnTo>
                    <a:pt x="962384" y="633700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276335"/>
              <a:ext cx="2080895" cy="1988820"/>
            </a:xfrm>
            <a:custGeom>
              <a:avLst/>
              <a:gdLst/>
              <a:ahLst/>
              <a:cxnLst/>
              <a:rect l="l" t="t" r="r" b="b"/>
              <a:pathLst>
                <a:path w="2080895" h="1988820">
                  <a:moveTo>
                    <a:pt x="961130" y="1988227"/>
                  </a:moveTo>
                  <a:lnTo>
                    <a:pt x="0" y="1433508"/>
                  </a:lnTo>
                  <a:lnTo>
                    <a:pt x="0" y="170981"/>
                  </a:lnTo>
                  <a:lnTo>
                    <a:pt x="296089" y="0"/>
                  </a:lnTo>
                  <a:lnTo>
                    <a:pt x="2079352" y="1029215"/>
                  </a:lnTo>
                  <a:lnTo>
                    <a:pt x="961130" y="1674824"/>
                  </a:lnTo>
                  <a:lnTo>
                    <a:pt x="961130" y="1988227"/>
                  </a:lnTo>
                  <a:close/>
                </a:path>
                <a:path w="2080895" h="1988820">
                  <a:moveTo>
                    <a:pt x="962384" y="1726222"/>
                  </a:moveTo>
                  <a:lnTo>
                    <a:pt x="962384" y="1675451"/>
                  </a:lnTo>
                  <a:lnTo>
                    <a:pt x="2080605" y="1029841"/>
                  </a:lnTo>
                  <a:lnTo>
                    <a:pt x="2080605" y="1080613"/>
                  </a:lnTo>
                  <a:lnTo>
                    <a:pt x="962384" y="1726222"/>
                  </a:lnTo>
                  <a:close/>
                </a:path>
                <a:path w="2080895" h="1988820">
                  <a:moveTo>
                    <a:pt x="962384" y="1988227"/>
                  </a:moveTo>
                  <a:lnTo>
                    <a:pt x="962384" y="1937456"/>
                  </a:lnTo>
                  <a:lnTo>
                    <a:pt x="2080605" y="1291846"/>
                  </a:lnTo>
                  <a:lnTo>
                    <a:pt x="2080605" y="1342617"/>
                  </a:lnTo>
                  <a:lnTo>
                    <a:pt x="962384" y="198822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264425"/>
              <a:ext cx="2190750" cy="2438400"/>
            </a:xfrm>
            <a:custGeom>
              <a:avLst/>
              <a:gdLst/>
              <a:ahLst/>
              <a:cxnLst/>
              <a:rect l="l" t="t" r="r" b="b"/>
              <a:pathLst>
                <a:path w="2190750" h="2438400">
                  <a:moveTo>
                    <a:pt x="0" y="195331"/>
                  </a:moveTo>
                  <a:lnTo>
                    <a:pt x="0" y="170979"/>
                  </a:lnTo>
                  <a:lnTo>
                    <a:pt x="296089" y="0"/>
                  </a:lnTo>
                  <a:lnTo>
                    <a:pt x="338403" y="24445"/>
                  </a:lnTo>
                  <a:lnTo>
                    <a:pt x="296089" y="24445"/>
                  </a:lnTo>
                  <a:lnTo>
                    <a:pt x="0" y="195331"/>
                  </a:lnTo>
                  <a:close/>
                </a:path>
                <a:path w="2190750" h="2438400">
                  <a:moveTo>
                    <a:pt x="1004535" y="1674824"/>
                  </a:moveTo>
                  <a:lnTo>
                    <a:pt x="961130" y="1674824"/>
                  </a:lnTo>
                  <a:lnTo>
                    <a:pt x="2058040" y="1041751"/>
                  </a:lnTo>
                  <a:lnTo>
                    <a:pt x="296089" y="24445"/>
                  </a:lnTo>
                  <a:lnTo>
                    <a:pt x="338403" y="24445"/>
                  </a:lnTo>
                  <a:lnTo>
                    <a:pt x="2090634" y="1036736"/>
                  </a:lnTo>
                  <a:lnTo>
                    <a:pt x="2090634" y="1059928"/>
                  </a:lnTo>
                  <a:lnTo>
                    <a:pt x="2069949" y="1059928"/>
                  </a:lnTo>
                  <a:lnTo>
                    <a:pt x="1004535" y="1674824"/>
                  </a:lnTo>
                  <a:close/>
                </a:path>
                <a:path w="2190750" h="2438400">
                  <a:moveTo>
                    <a:pt x="1016324" y="1719327"/>
                  </a:moveTo>
                  <a:lnTo>
                    <a:pt x="973039" y="1719327"/>
                  </a:lnTo>
                  <a:lnTo>
                    <a:pt x="2069949" y="1086254"/>
                  </a:lnTo>
                  <a:lnTo>
                    <a:pt x="2069949" y="1059928"/>
                  </a:lnTo>
                  <a:lnTo>
                    <a:pt x="2090634" y="1059928"/>
                  </a:lnTo>
                  <a:lnTo>
                    <a:pt x="2090634" y="1098790"/>
                  </a:lnTo>
                  <a:lnTo>
                    <a:pt x="2050518" y="1121982"/>
                  </a:lnTo>
                  <a:lnTo>
                    <a:pt x="2050518" y="1134518"/>
                  </a:lnTo>
                  <a:lnTo>
                    <a:pt x="2029834" y="1134518"/>
                  </a:lnTo>
                  <a:lnTo>
                    <a:pt x="1016324" y="1719327"/>
                  </a:lnTo>
                  <a:close/>
                </a:path>
                <a:path w="2190750" h="2438400">
                  <a:moveTo>
                    <a:pt x="971786" y="1988227"/>
                  </a:moveTo>
                  <a:lnTo>
                    <a:pt x="950475" y="1988227"/>
                  </a:lnTo>
                  <a:lnTo>
                    <a:pt x="950474" y="1693002"/>
                  </a:lnTo>
                  <a:lnTo>
                    <a:pt x="0" y="1144221"/>
                  </a:lnTo>
                  <a:lnTo>
                    <a:pt x="0" y="1119892"/>
                  </a:lnTo>
                  <a:lnTo>
                    <a:pt x="961130" y="1674824"/>
                  </a:lnTo>
                  <a:lnTo>
                    <a:pt x="1004535" y="1674824"/>
                  </a:lnTo>
                  <a:lnTo>
                    <a:pt x="973039" y="1693002"/>
                  </a:lnTo>
                  <a:lnTo>
                    <a:pt x="973039" y="1719327"/>
                  </a:lnTo>
                  <a:lnTo>
                    <a:pt x="1016324" y="1719327"/>
                  </a:lnTo>
                  <a:lnTo>
                    <a:pt x="971786" y="1745027"/>
                  </a:lnTo>
                  <a:lnTo>
                    <a:pt x="971786" y="1941843"/>
                  </a:lnTo>
                  <a:lnTo>
                    <a:pt x="1013056" y="1941843"/>
                  </a:lnTo>
                  <a:lnTo>
                    <a:pt x="971786" y="1965662"/>
                  </a:lnTo>
                  <a:lnTo>
                    <a:pt x="971786" y="1988227"/>
                  </a:lnTo>
                  <a:close/>
                </a:path>
                <a:path w="2190750" h="2438400">
                  <a:moveTo>
                    <a:pt x="1013056" y="1941843"/>
                  </a:moveTo>
                  <a:lnTo>
                    <a:pt x="971786" y="1941843"/>
                  </a:lnTo>
                  <a:lnTo>
                    <a:pt x="2029834" y="1331335"/>
                  </a:lnTo>
                  <a:lnTo>
                    <a:pt x="2029834" y="1134518"/>
                  </a:lnTo>
                  <a:lnTo>
                    <a:pt x="2050518" y="1134518"/>
                  </a:lnTo>
                  <a:lnTo>
                    <a:pt x="2050518" y="1318799"/>
                  </a:lnTo>
                  <a:lnTo>
                    <a:pt x="2089380" y="1318799"/>
                  </a:lnTo>
                  <a:lnTo>
                    <a:pt x="2089380" y="1332588"/>
                  </a:lnTo>
                  <a:lnTo>
                    <a:pt x="2068696" y="1332588"/>
                  </a:lnTo>
                  <a:lnTo>
                    <a:pt x="1013056" y="1941843"/>
                  </a:lnTo>
                  <a:close/>
                </a:path>
                <a:path w="2190750" h="2438400">
                  <a:moveTo>
                    <a:pt x="2089380" y="1318799"/>
                  </a:moveTo>
                  <a:lnTo>
                    <a:pt x="2050518" y="1318799"/>
                  </a:lnTo>
                  <a:lnTo>
                    <a:pt x="2089380" y="1296234"/>
                  </a:lnTo>
                  <a:lnTo>
                    <a:pt x="2089380" y="1318799"/>
                  </a:lnTo>
                  <a:close/>
                </a:path>
                <a:path w="2190750" h="2438400">
                  <a:moveTo>
                    <a:pt x="1014818" y="1991988"/>
                  </a:moveTo>
                  <a:lnTo>
                    <a:pt x="971786" y="1991988"/>
                  </a:lnTo>
                  <a:lnTo>
                    <a:pt x="2068696" y="1358914"/>
                  </a:lnTo>
                  <a:lnTo>
                    <a:pt x="2068696" y="1332588"/>
                  </a:lnTo>
                  <a:lnTo>
                    <a:pt x="2089380" y="1332588"/>
                  </a:lnTo>
                  <a:lnTo>
                    <a:pt x="2089380" y="1370824"/>
                  </a:lnTo>
                  <a:lnTo>
                    <a:pt x="2094806" y="1373957"/>
                  </a:lnTo>
                  <a:lnTo>
                    <a:pt x="2084993" y="1373957"/>
                  </a:lnTo>
                  <a:lnTo>
                    <a:pt x="1014818" y="1991988"/>
                  </a:lnTo>
                  <a:close/>
                </a:path>
                <a:path w="2190750" h="2438400">
                  <a:moveTo>
                    <a:pt x="1023306" y="2114842"/>
                  </a:moveTo>
                  <a:lnTo>
                    <a:pt x="981188" y="2114842"/>
                  </a:lnTo>
                  <a:lnTo>
                    <a:pt x="2158956" y="1434131"/>
                  </a:lnTo>
                  <a:lnTo>
                    <a:pt x="2069950" y="1382733"/>
                  </a:lnTo>
                  <a:lnTo>
                    <a:pt x="2084993" y="1373957"/>
                  </a:lnTo>
                  <a:lnTo>
                    <a:pt x="2094806" y="1373957"/>
                  </a:lnTo>
                  <a:lnTo>
                    <a:pt x="2190296" y="1429117"/>
                  </a:lnTo>
                  <a:lnTo>
                    <a:pt x="2190296" y="1452935"/>
                  </a:lnTo>
                  <a:lnTo>
                    <a:pt x="2168985" y="1452935"/>
                  </a:lnTo>
                  <a:lnTo>
                    <a:pt x="1023306" y="2114842"/>
                  </a:lnTo>
                  <a:close/>
                </a:path>
                <a:path w="2190750" h="2438400">
                  <a:moveTo>
                    <a:pt x="964891" y="2020821"/>
                  </a:moveTo>
                  <a:lnTo>
                    <a:pt x="0" y="1464166"/>
                  </a:lnTo>
                  <a:lnTo>
                    <a:pt x="0" y="1439785"/>
                  </a:lnTo>
                  <a:lnTo>
                    <a:pt x="950475" y="1988227"/>
                  </a:lnTo>
                  <a:lnTo>
                    <a:pt x="971786" y="1988227"/>
                  </a:lnTo>
                  <a:lnTo>
                    <a:pt x="971786" y="1991988"/>
                  </a:lnTo>
                  <a:lnTo>
                    <a:pt x="1014818" y="1991988"/>
                  </a:lnTo>
                  <a:lnTo>
                    <a:pt x="964891" y="2020821"/>
                  </a:lnTo>
                  <a:close/>
                </a:path>
                <a:path w="2190750" h="2438400">
                  <a:moveTo>
                    <a:pt x="1034179" y="2181283"/>
                  </a:moveTo>
                  <a:lnTo>
                    <a:pt x="991844" y="2181283"/>
                  </a:lnTo>
                  <a:lnTo>
                    <a:pt x="2168985" y="1501199"/>
                  </a:lnTo>
                  <a:lnTo>
                    <a:pt x="2168985" y="1452935"/>
                  </a:lnTo>
                  <a:lnTo>
                    <a:pt x="2190296" y="1452935"/>
                  </a:lnTo>
                  <a:lnTo>
                    <a:pt x="2190296" y="1513735"/>
                  </a:lnTo>
                  <a:lnTo>
                    <a:pt x="2162717" y="1529405"/>
                  </a:lnTo>
                  <a:lnTo>
                    <a:pt x="2162717" y="1541942"/>
                  </a:lnTo>
                  <a:lnTo>
                    <a:pt x="2141405" y="1541942"/>
                  </a:lnTo>
                  <a:lnTo>
                    <a:pt x="1034179" y="2181283"/>
                  </a:lnTo>
                  <a:close/>
                </a:path>
                <a:path w="2190750" h="2438400">
                  <a:moveTo>
                    <a:pt x="1034156" y="2337358"/>
                  </a:moveTo>
                  <a:lnTo>
                    <a:pt x="991844" y="2337358"/>
                  </a:lnTo>
                  <a:lnTo>
                    <a:pt x="2141405" y="1673571"/>
                  </a:lnTo>
                  <a:lnTo>
                    <a:pt x="2141405" y="1541942"/>
                  </a:lnTo>
                  <a:lnTo>
                    <a:pt x="2162717" y="1541942"/>
                  </a:lnTo>
                  <a:lnTo>
                    <a:pt x="2162717" y="1661035"/>
                  </a:lnTo>
                  <a:lnTo>
                    <a:pt x="2190296" y="1661035"/>
                  </a:lnTo>
                  <a:lnTo>
                    <a:pt x="2190296" y="1681719"/>
                  </a:lnTo>
                  <a:lnTo>
                    <a:pt x="2168985" y="1681719"/>
                  </a:lnTo>
                  <a:lnTo>
                    <a:pt x="1034156" y="2337358"/>
                  </a:lnTo>
                  <a:close/>
                </a:path>
                <a:path w="2190750" h="2438400">
                  <a:moveTo>
                    <a:pt x="991844" y="2410694"/>
                  </a:moveTo>
                  <a:lnTo>
                    <a:pt x="970532" y="2410694"/>
                  </a:lnTo>
                  <a:lnTo>
                    <a:pt x="970532" y="2218265"/>
                  </a:lnTo>
                  <a:lnTo>
                    <a:pt x="971159" y="2218265"/>
                  </a:lnTo>
                  <a:lnTo>
                    <a:pt x="971159" y="2133019"/>
                  </a:lnTo>
                  <a:lnTo>
                    <a:pt x="0" y="1572413"/>
                  </a:lnTo>
                  <a:lnTo>
                    <a:pt x="0" y="1548258"/>
                  </a:lnTo>
                  <a:lnTo>
                    <a:pt x="981188" y="2114842"/>
                  </a:lnTo>
                  <a:lnTo>
                    <a:pt x="1023306" y="2114842"/>
                  </a:lnTo>
                  <a:lnTo>
                    <a:pt x="991844" y="2133019"/>
                  </a:lnTo>
                  <a:lnTo>
                    <a:pt x="991844" y="2181283"/>
                  </a:lnTo>
                  <a:lnTo>
                    <a:pt x="1034179" y="2181283"/>
                  </a:lnTo>
                  <a:lnTo>
                    <a:pt x="991844" y="2205729"/>
                  </a:lnTo>
                  <a:lnTo>
                    <a:pt x="991844" y="2337358"/>
                  </a:lnTo>
                  <a:lnTo>
                    <a:pt x="1034156" y="2337358"/>
                  </a:lnTo>
                  <a:lnTo>
                    <a:pt x="991844" y="2361803"/>
                  </a:lnTo>
                  <a:lnTo>
                    <a:pt x="991844" y="2410694"/>
                  </a:lnTo>
                  <a:close/>
                </a:path>
                <a:path w="2190750" h="2438400">
                  <a:moveTo>
                    <a:pt x="2190296" y="1661035"/>
                  </a:moveTo>
                  <a:lnTo>
                    <a:pt x="2162717" y="1661035"/>
                  </a:lnTo>
                  <a:lnTo>
                    <a:pt x="2190296" y="1644738"/>
                  </a:lnTo>
                  <a:lnTo>
                    <a:pt x="2190296" y="1661035"/>
                  </a:lnTo>
                  <a:close/>
                </a:path>
                <a:path w="2190750" h="2438400">
                  <a:moveTo>
                    <a:pt x="1033286" y="2410694"/>
                  </a:moveTo>
                  <a:lnTo>
                    <a:pt x="991844" y="2410694"/>
                  </a:lnTo>
                  <a:lnTo>
                    <a:pt x="2168985" y="1730610"/>
                  </a:lnTo>
                  <a:lnTo>
                    <a:pt x="2168985" y="1681719"/>
                  </a:lnTo>
                  <a:lnTo>
                    <a:pt x="2190296" y="1681719"/>
                  </a:lnTo>
                  <a:lnTo>
                    <a:pt x="2190296" y="1742519"/>
                  </a:lnTo>
                  <a:lnTo>
                    <a:pt x="1033286" y="2410694"/>
                  </a:lnTo>
                  <a:close/>
                </a:path>
                <a:path w="2190750" h="2438400">
                  <a:moveTo>
                    <a:pt x="985312" y="2438399"/>
                  </a:moveTo>
                  <a:lnTo>
                    <a:pt x="977063" y="2438399"/>
                  </a:lnTo>
                  <a:lnTo>
                    <a:pt x="0" y="1874341"/>
                  </a:lnTo>
                  <a:lnTo>
                    <a:pt x="0" y="1849942"/>
                  </a:lnTo>
                  <a:lnTo>
                    <a:pt x="970532" y="2410694"/>
                  </a:lnTo>
                  <a:lnTo>
                    <a:pt x="1033286" y="2410694"/>
                  </a:lnTo>
                  <a:lnTo>
                    <a:pt x="985312" y="243839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774" y="5007970"/>
              <a:ext cx="1782156" cy="42426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22966" y="7631115"/>
              <a:ext cx="3023235" cy="2656205"/>
            </a:xfrm>
            <a:custGeom>
              <a:avLst/>
              <a:gdLst/>
              <a:ahLst/>
              <a:cxnLst/>
              <a:rect l="l" t="t" r="r" b="b"/>
              <a:pathLst>
                <a:path w="3023235" h="2656204">
                  <a:moveTo>
                    <a:pt x="2094182" y="2655884"/>
                  </a:moveTo>
                  <a:lnTo>
                    <a:pt x="0" y="2655884"/>
                  </a:lnTo>
                  <a:lnTo>
                    <a:pt x="0" y="1825904"/>
                  </a:lnTo>
                  <a:lnTo>
                    <a:pt x="7197" y="1773828"/>
                  </a:lnTo>
                  <a:lnTo>
                    <a:pt x="26844" y="1723443"/>
                  </a:lnTo>
                  <a:lnTo>
                    <a:pt x="56020" y="1680436"/>
                  </a:lnTo>
                  <a:lnTo>
                    <a:pt x="91804" y="1650492"/>
                  </a:lnTo>
                  <a:lnTo>
                    <a:pt x="2931180" y="11129"/>
                  </a:lnTo>
                  <a:lnTo>
                    <a:pt x="2966618" y="0"/>
                  </a:lnTo>
                  <a:lnTo>
                    <a:pt x="2995832" y="9387"/>
                  </a:lnTo>
                  <a:lnTo>
                    <a:pt x="3015671" y="37064"/>
                  </a:lnTo>
                  <a:lnTo>
                    <a:pt x="3022984" y="80802"/>
                  </a:lnTo>
                  <a:lnTo>
                    <a:pt x="3022984" y="1997217"/>
                  </a:lnTo>
                  <a:lnTo>
                    <a:pt x="3015786" y="2049292"/>
                  </a:lnTo>
                  <a:lnTo>
                    <a:pt x="2996140" y="2099677"/>
                  </a:lnTo>
                  <a:lnTo>
                    <a:pt x="2966964" y="2142685"/>
                  </a:lnTo>
                  <a:lnTo>
                    <a:pt x="2931180" y="2172629"/>
                  </a:lnTo>
                  <a:lnTo>
                    <a:pt x="2094182" y="2655884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13130" y="7621752"/>
              <a:ext cx="3041015" cy="2665730"/>
            </a:xfrm>
            <a:custGeom>
              <a:avLst/>
              <a:gdLst/>
              <a:ahLst/>
              <a:cxnLst/>
              <a:rect l="l" t="t" r="r" b="b"/>
              <a:pathLst>
                <a:path w="3041014" h="2665729">
                  <a:moveTo>
                    <a:pt x="18852" y="2665246"/>
                  </a:moveTo>
                  <a:lnTo>
                    <a:pt x="0" y="2665246"/>
                  </a:lnTo>
                  <a:lnTo>
                    <a:pt x="0" y="1835266"/>
                  </a:lnTo>
                  <a:lnTo>
                    <a:pt x="7607" y="1781103"/>
                  </a:lnTo>
                  <a:lnTo>
                    <a:pt x="28279" y="1728400"/>
                  </a:lnTo>
                  <a:lnTo>
                    <a:pt x="58786" y="1683228"/>
                  </a:lnTo>
                  <a:lnTo>
                    <a:pt x="95902" y="1651657"/>
                  </a:lnTo>
                  <a:lnTo>
                    <a:pt x="2935278" y="12295"/>
                  </a:lnTo>
                  <a:lnTo>
                    <a:pt x="2972266" y="0"/>
                  </a:lnTo>
                  <a:lnTo>
                    <a:pt x="2989339" y="1229"/>
                  </a:lnTo>
                  <a:lnTo>
                    <a:pt x="3032206" y="38934"/>
                  </a:lnTo>
                  <a:lnTo>
                    <a:pt x="3041017" y="90164"/>
                  </a:lnTo>
                  <a:lnTo>
                    <a:pt x="3041017" y="170493"/>
                  </a:lnTo>
                  <a:lnTo>
                    <a:pt x="3022984" y="170493"/>
                  </a:lnTo>
                  <a:lnTo>
                    <a:pt x="18852" y="1904939"/>
                  </a:lnTo>
                  <a:lnTo>
                    <a:pt x="18852" y="2665246"/>
                  </a:lnTo>
                  <a:close/>
                </a:path>
                <a:path w="3041014" h="2665729">
                  <a:moveTo>
                    <a:pt x="2121494" y="2665246"/>
                  </a:moveTo>
                  <a:lnTo>
                    <a:pt x="2084904" y="2665246"/>
                  </a:lnTo>
                  <a:lnTo>
                    <a:pt x="2936098" y="2173794"/>
                  </a:lnTo>
                  <a:lnTo>
                    <a:pt x="2969731" y="2144901"/>
                  </a:lnTo>
                  <a:lnTo>
                    <a:pt x="2997369" y="2103712"/>
                  </a:lnTo>
                  <a:lnTo>
                    <a:pt x="3016094" y="2055760"/>
                  </a:lnTo>
                  <a:lnTo>
                    <a:pt x="3022984" y="2006580"/>
                  </a:lnTo>
                  <a:lnTo>
                    <a:pt x="3022984" y="170493"/>
                  </a:lnTo>
                  <a:lnTo>
                    <a:pt x="3041017" y="170493"/>
                  </a:lnTo>
                  <a:lnTo>
                    <a:pt x="3041017" y="2006580"/>
                  </a:lnTo>
                  <a:lnTo>
                    <a:pt x="3033396" y="2060627"/>
                  </a:lnTo>
                  <a:lnTo>
                    <a:pt x="3012635" y="2113138"/>
                  </a:lnTo>
                  <a:lnTo>
                    <a:pt x="2981885" y="2158272"/>
                  </a:lnTo>
                  <a:lnTo>
                    <a:pt x="2944295" y="2190188"/>
                  </a:lnTo>
                  <a:lnTo>
                    <a:pt x="2121494" y="266524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0016" y="9311935"/>
              <a:ext cx="79509" cy="1066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624" y="9234066"/>
              <a:ext cx="79509" cy="1066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511" y="9155377"/>
              <a:ext cx="79509" cy="10666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243460" y="7755706"/>
              <a:ext cx="3023235" cy="2531745"/>
            </a:xfrm>
            <a:custGeom>
              <a:avLst/>
              <a:gdLst/>
              <a:ahLst/>
              <a:cxnLst/>
              <a:rect l="l" t="t" r="r" b="b"/>
              <a:pathLst>
                <a:path w="3023235" h="2531745">
                  <a:moveTo>
                    <a:pt x="2309974" y="2531292"/>
                  </a:moveTo>
                  <a:lnTo>
                    <a:pt x="0" y="2531292"/>
                  </a:lnTo>
                  <a:lnTo>
                    <a:pt x="0" y="1825904"/>
                  </a:lnTo>
                  <a:lnTo>
                    <a:pt x="7197" y="1773828"/>
                  </a:lnTo>
                  <a:lnTo>
                    <a:pt x="26844" y="1723443"/>
                  </a:lnTo>
                  <a:lnTo>
                    <a:pt x="56020" y="1680436"/>
                  </a:lnTo>
                  <a:lnTo>
                    <a:pt x="91804" y="1650492"/>
                  </a:lnTo>
                  <a:lnTo>
                    <a:pt x="2931180" y="11129"/>
                  </a:lnTo>
                  <a:lnTo>
                    <a:pt x="2966964" y="0"/>
                  </a:lnTo>
                  <a:lnTo>
                    <a:pt x="2996140" y="9387"/>
                  </a:lnTo>
                  <a:lnTo>
                    <a:pt x="3015786" y="37064"/>
                  </a:lnTo>
                  <a:lnTo>
                    <a:pt x="3022984" y="80802"/>
                  </a:lnTo>
                  <a:lnTo>
                    <a:pt x="3022984" y="1997217"/>
                  </a:lnTo>
                  <a:lnTo>
                    <a:pt x="3015786" y="2049292"/>
                  </a:lnTo>
                  <a:lnTo>
                    <a:pt x="2996140" y="2099677"/>
                  </a:lnTo>
                  <a:lnTo>
                    <a:pt x="2966964" y="2142685"/>
                  </a:lnTo>
                  <a:lnTo>
                    <a:pt x="2931180" y="2172629"/>
                  </a:lnTo>
                  <a:lnTo>
                    <a:pt x="2309974" y="253129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33624" y="7746344"/>
              <a:ext cx="3041015" cy="2540000"/>
            </a:xfrm>
            <a:custGeom>
              <a:avLst/>
              <a:gdLst/>
              <a:ahLst/>
              <a:cxnLst/>
              <a:rect l="l" t="t" r="r" b="b"/>
              <a:pathLst>
                <a:path w="3041014" h="2540000">
                  <a:moveTo>
                    <a:pt x="19672" y="2540000"/>
                  </a:moveTo>
                  <a:lnTo>
                    <a:pt x="0" y="2540000"/>
                  </a:lnTo>
                  <a:lnTo>
                    <a:pt x="0" y="1828800"/>
                  </a:lnTo>
                  <a:lnTo>
                    <a:pt x="7620" y="1778000"/>
                  </a:lnTo>
                  <a:lnTo>
                    <a:pt x="28381" y="1727200"/>
                  </a:lnTo>
                  <a:lnTo>
                    <a:pt x="59132" y="1676400"/>
                  </a:lnTo>
                  <a:lnTo>
                    <a:pt x="96722" y="1651000"/>
                  </a:lnTo>
                  <a:lnTo>
                    <a:pt x="2936098" y="0"/>
                  </a:lnTo>
                  <a:lnTo>
                    <a:pt x="3005771" y="0"/>
                  </a:lnTo>
                  <a:lnTo>
                    <a:pt x="3021191" y="12700"/>
                  </a:lnTo>
                  <a:lnTo>
                    <a:pt x="3032615" y="38100"/>
                  </a:lnTo>
                  <a:lnTo>
                    <a:pt x="3039429" y="50800"/>
                  </a:lnTo>
                  <a:lnTo>
                    <a:pt x="3041017" y="88900"/>
                  </a:lnTo>
                  <a:lnTo>
                    <a:pt x="3041017" y="165100"/>
                  </a:lnTo>
                  <a:lnTo>
                    <a:pt x="3023804" y="165100"/>
                  </a:lnTo>
                  <a:lnTo>
                    <a:pt x="2951672" y="203200"/>
                  </a:lnTo>
                  <a:lnTo>
                    <a:pt x="2945934" y="203200"/>
                  </a:lnTo>
                  <a:lnTo>
                    <a:pt x="2822981" y="279400"/>
                  </a:lnTo>
                  <a:lnTo>
                    <a:pt x="2810315" y="292100"/>
                  </a:lnTo>
                  <a:lnTo>
                    <a:pt x="2809047" y="292100"/>
                  </a:lnTo>
                  <a:lnTo>
                    <a:pt x="2686095" y="355600"/>
                  </a:lnTo>
                  <a:lnTo>
                    <a:pt x="2669607" y="372158"/>
                  </a:lnTo>
                  <a:lnTo>
                    <a:pt x="2554126" y="431800"/>
                  </a:lnTo>
                  <a:lnTo>
                    <a:pt x="2537644" y="448355"/>
                  </a:lnTo>
                  <a:lnTo>
                    <a:pt x="2422158" y="508000"/>
                  </a:lnTo>
                  <a:lnTo>
                    <a:pt x="2406530" y="523691"/>
                  </a:lnTo>
                  <a:lnTo>
                    <a:pt x="2289369" y="584200"/>
                  </a:lnTo>
                  <a:lnTo>
                    <a:pt x="2272712" y="600845"/>
                  </a:lnTo>
                  <a:lnTo>
                    <a:pt x="2157401" y="660400"/>
                  </a:lnTo>
                  <a:lnTo>
                    <a:pt x="2141756" y="676099"/>
                  </a:lnTo>
                  <a:lnTo>
                    <a:pt x="2024612" y="736600"/>
                  </a:lnTo>
                  <a:lnTo>
                    <a:pt x="2008832" y="752369"/>
                  </a:lnTo>
                  <a:lnTo>
                    <a:pt x="1891824" y="812800"/>
                  </a:lnTo>
                  <a:lnTo>
                    <a:pt x="1873434" y="831187"/>
                  </a:lnTo>
                  <a:lnTo>
                    <a:pt x="1761495" y="889000"/>
                  </a:lnTo>
                  <a:lnTo>
                    <a:pt x="1747449" y="903027"/>
                  </a:lnTo>
                  <a:lnTo>
                    <a:pt x="1627067" y="965200"/>
                  </a:lnTo>
                  <a:lnTo>
                    <a:pt x="1610430" y="981835"/>
                  </a:lnTo>
                  <a:lnTo>
                    <a:pt x="1495098" y="1041400"/>
                  </a:lnTo>
                  <a:lnTo>
                    <a:pt x="1477727" y="1058769"/>
                  </a:lnTo>
                  <a:lnTo>
                    <a:pt x="1362310" y="1130300"/>
                  </a:lnTo>
                  <a:lnTo>
                    <a:pt x="1354933" y="1130300"/>
                  </a:lnTo>
                  <a:lnTo>
                    <a:pt x="1231961" y="1193819"/>
                  </a:lnTo>
                  <a:lnTo>
                    <a:pt x="1217255" y="1208514"/>
                  </a:lnTo>
                  <a:lnTo>
                    <a:pt x="1097553" y="1282700"/>
                  </a:lnTo>
                  <a:lnTo>
                    <a:pt x="1088536" y="1282700"/>
                  </a:lnTo>
                  <a:lnTo>
                    <a:pt x="965584" y="1358900"/>
                  </a:lnTo>
                  <a:lnTo>
                    <a:pt x="956568" y="1358900"/>
                  </a:lnTo>
                  <a:lnTo>
                    <a:pt x="833615" y="1422400"/>
                  </a:lnTo>
                  <a:lnTo>
                    <a:pt x="817343" y="1439088"/>
                  </a:lnTo>
                  <a:lnTo>
                    <a:pt x="700827" y="1511300"/>
                  </a:lnTo>
                  <a:lnTo>
                    <a:pt x="690991" y="1511300"/>
                  </a:lnTo>
                  <a:lnTo>
                    <a:pt x="568039" y="1587500"/>
                  </a:lnTo>
                  <a:lnTo>
                    <a:pt x="559022" y="1587500"/>
                  </a:lnTo>
                  <a:lnTo>
                    <a:pt x="436070" y="1663700"/>
                  </a:lnTo>
                  <a:lnTo>
                    <a:pt x="427053" y="1663700"/>
                  </a:lnTo>
                  <a:lnTo>
                    <a:pt x="304101" y="1739900"/>
                  </a:lnTo>
                  <a:lnTo>
                    <a:pt x="294265" y="1739900"/>
                  </a:lnTo>
                  <a:lnTo>
                    <a:pt x="171313" y="1816100"/>
                  </a:lnTo>
                  <a:lnTo>
                    <a:pt x="161477" y="1816100"/>
                  </a:lnTo>
                  <a:lnTo>
                    <a:pt x="38524" y="1892300"/>
                  </a:lnTo>
                  <a:lnTo>
                    <a:pt x="29508" y="1892300"/>
                  </a:lnTo>
                  <a:lnTo>
                    <a:pt x="18852" y="1905000"/>
                  </a:lnTo>
                  <a:lnTo>
                    <a:pt x="18852" y="1955800"/>
                  </a:lnTo>
                  <a:lnTo>
                    <a:pt x="31557" y="1955800"/>
                  </a:lnTo>
                  <a:lnTo>
                    <a:pt x="18852" y="1968500"/>
                  </a:lnTo>
                  <a:lnTo>
                    <a:pt x="18852" y="2019300"/>
                  </a:lnTo>
                  <a:lnTo>
                    <a:pt x="19672" y="2019300"/>
                  </a:lnTo>
                  <a:lnTo>
                    <a:pt x="19672" y="2069301"/>
                  </a:lnTo>
                  <a:lnTo>
                    <a:pt x="18852" y="2070100"/>
                  </a:lnTo>
                  <a:lnTo>
                    <a:pt x="18852" y="2120900"/>
                  </a:lnTo>
                  <a:lnTo>
                    <a:pt x="31502" y="2120900"/>
                  </a:lnTo>
                  <a:lnTo>
                    <a:pt x="18852" y="2133600"/>
                  </a:lnTo>
                  <a:lnTo>
                    <a:pt x="18852" y="2235200"/>
                  </a:lnTo>
                  <a:lnTo>
                    <a:pt x="32299" y="2235200"/>
                  </a:lnTo>
                  <a:lnTo>
                    <a:pt x="19672" y="2247900"/>
                  </a:lnTo>
                  <a:lnTo>
                    <a:pt x="19672" y="2297684"/>
                  </a:lnTo>
                  <a:lnTo>
                    <a:pt x="18852" y="2298700"/>
                  </a:lnTo>
                  <a:lnTo>
                    <a:pt x="18852" y="2349500"/>
                  </a:lnTo>
                  <a:lnTo>
                    <a:pt x="29040" y="2349500"/>
                  </a:lnTo>
                  <a:lnTo>
                    <a:pt x="18032" y="2362200"/>
                  </a:lnTo>
                  <a:lnTo>
                    <a:pt x="18032" y="2413000"/>
                  </a:lnTo>
                  <a:lnTo>
                    <a:pt x="20491" y="2413000"/>
                  </a:lnTo>
                  <a:lnTo>
                    <a:pt x="20491" y="2462143"/>
                  </a:lnTo>
                  <a:lnTo>
                    <a:pt x="18852" y="2463800"/>
                  </a:lnTo>
                  <a:lnTo>
                    <a:pt x="18852" y="2514600"/>
                  </a:lnTo>
                  <a:lnTo>
                    <a:pt x="31844" y="2514600"/>
                  </a:lnTo>
                  <a:lnTo>
                    <a:pt x="19672" y="2527300"/>
                  </a:lnTo>
                  <a:lnTo>
                    <a:pt x="19672" y="2540000"/>
                  </a:lnTo>
                  <a:close/>
                </a:path>
                <a:path w="3041014" h="2540000">
                  <a:moveTo>
                    <a:pt x="735611" y="2540000"/>
                  </a:moveTo>
                  <a:lnTo>
                    <a:pt x="731512" y="2540000"/>
                  </a:lnTo>
                  <a:lnTo>
                    <a:pt x="2891835" y="368300"/>
                  </a:lnTo>
                  <a:lnTo>
                    <a:pt x="3022984" y="241300"/>
                  </a:lnTo>
                  <a:lnTo>
                    <a:pt x="3022984" y="191319"/>
                  </a:lnTo>
                  <a:lnTo>
                    <a:pt x="3023804" y="190500"/>
                  </a:lnTo>
                  <a:lnTo>
                    <a:pt x="3023804" y="165100"/>
                  </a:lnTo>
                  <a:lnTo>
                    <a:pt x="3041017" y="165100"/>
                  </a:lnTo>
                  <a:lnTo>
                    <a:pt x="3041017" y="254000"/>
                  </a:lnTo>
                  <a:lnTo>
                    <a:pt x="3021345" y="254000"/>
                  </a:lnTo>
                  <a:lnTo>
                    <a:pt x="735611" y="2540000"/>
                  </a:lnTo>
                  <a:close/>
                </a:path>
                <a:path w="3041014" h="2540000">
                  <a:moveTo>
                    <a:pt x="2632311" y="582100"/>
                  </a:moveTo>
                  <a:lnTo>
                    <a:pt x="3022984" y="190500"/>
                  </a:lnTo>
                  <a:lnTo>
                    <a:pt x="3022984" y="191319"/>
                  </a:lnTo>
                  <a:lnTo>
                    <a:pt x="2632311" y="582100"/>
                  </a:lnTo>
                  <a:close/>
                </a:path>
                <a:path w="3041014" h="2540000">
                  <a:moveTo>
                    <a:pt x="1303374" y="1852238"/>
                  </a:moveTo>
                  <a:lnTo>
                    <a:pt x="2779539" y="368300"/>
                  </a:lnTo>
                  <a:lnTo>
                    <a:pt x="2945934" y="203200"/>
                  </a:lnTo>
                  <a:lnTo>
                    <a:pt x="2951672" y="203200"/>
                  </a:lnTo>
                  <a:lnTo>
                    <a:pt x="2893474" y="266700"/>
                  </a:lnTo>
                  <a:lnTo>
                    <a:pt x="1994684" y="1167053"/>
                  </a:lnTo>
                  <a:lnTo>
                    <a:pt x="1550017" y="1612900"/>
                  </a:lnTo>
                  <a:lnTo>
                    <a:pt x="1303374" y="1852238"/>
                  </a:lnTo>
                  <a:close/>
                </a:path>
                <a:path w="3041014" h="2540000">
                  <a:moveTo>
                    <a:pt x="791349" y="2540000"/>
                  </a:moveTo>
                  <a:lnTo>
                    <a:pt x="787250" y="2540000"/>
                  </a:lnTo>
                  <a:lnTo>
                    <a:pt x="2947573" y="368300"/>
                  </a:lnTo>
                  <a:lnTo>
                    <a:pt x="3021345" y="304800"/>
                  </a:lnTo>
                  <a:lnTo>
                    <a:pt x="3021345" y="254000"/>
                  </a:lnTo>
                  <a:lnTo>
                    <a:pt x="3041017" y="254000"/>
                  </a:lnTo>
                  <a:lnTo>
                    <a:pt x="3041017" y="304800"/>
                  </a:lnTo>
                  <a:lnTo>
                    <a:pt x="3025443" y="304800"/>
                  </a:lnTo>
                  <a:lnTo>
                    <a:pt x="791349" y="2540000"/>
                  </a:lnTo>
                  <a:close/>
                </a:path>
                <a:path w="3041014" h="2540000">
                  <a:moveTo>
                    <a:pt x="568395" y="2540000"/>
                  </a:moveTo>
                  <a:lnTo>
                    <a:pt x="562658" y="2540000"/>
                  </a:lnTo>
                  <a:lnTo>
                    <a:pt x="2809047" y="292100"/>
                  </a:lnTo>
                  <a:lnTo>
                    <a:pt x="2810315" y="292100"/>
                  </a:lnTo>
                  <a:lnTo>
                    <a:pt x="568395" y="2540000"/>
                  </a:lnTo>
                  <a:close/>
                </a:path>
                <a:path w="3041014" h="2540000">
                  <a:moveTo>
                    <a:pt x="903645" y="2540000"/>
                  </a:moveTo>
                  <a:lnTo>
                    <a:pt x="898727" y="2540000"/>
                  </a:lnTo>
                  <a:lnTo>
                    <a:pt x="2611504" y="825500"/>
                  </a:lnTo>
                  <a:lnTo>
                    <a:pt x="3022984" y="406400"/>
                  </a:lnTo>
                  <a:lnTo>
                    <a:pt x="3022984" y="357011"/>
                  </a:lnTo>
                  <a:lnTo>
                    <a:pt x="3025443" y="355600"/>
                  </a:lnTo>
                  <a:lnTo>
                    <a:pt x="3025443" y="304800"/>
                  </a:lnTo>
                  <a:lnTo>
                    <a:pt x="3041017" y="304800"/>
                  </a:lnTo>
                  <a:lnTo>
                    <a:pt x="3041017" y="419100"/>
                  </a:lnTo>
                  <a:lnTo>
                    <a:pt x="3024624" y="419100"/>
                  </a:lnTo>
                  <a:lnTo>
                    <a:pt x="903645" y="2540000"/>
                  </a:lnTo>
                  <a:close/>
                </a:path>
                <a:path w="3041014" h="2540000">
                  <a:moveTo>
                    <a:pt x="3019702" y="358894"/>
                  </a:moveTo>
                  <a:lnTo>
                    <a:pt x="3022984" y="355600"/>
                  </a:lnTo>
                  <a:lnTo>
                    <a:pt x="3022984" y="357011"/>
                  </a:lnTo>
                  <a:lnTo>
                    <a:pt x="3019702" y="358894"/>
                  </a:lnTo>
                  <a:close/>
                </a:path>
                <a:path w="3041014" h="2540000">
                  <a:moveTo>
                    <a:pt x="847087" y="2540000"/>
                  </a:moveTo>
                  <a:lnTo>
                    <a:pt x="842989" y="2540000"/>
                  </a:lnTo>
                  <a:lnTo>
                    <a:pt x="3003312" y="368300"/>
                  </a:lnTo>
                  <a:lnTo>
                    <a:pt x="3019702" y="358894"/>
                  </a:lnTo>
                  <a:lnTo>
                    <a:pt x="847087" y="2540000"/>
                  </a:lnTo>
                  <a:close/>
                </a:path>
                <a:path w="3041014" h="2540000">
                  <a:moveTo>
                    <a:pt x="1657920" y="1388182"/>
                  </a:moveTo>
                  <a:lnTo>
                    <a:pt x="2669607" y="372158"/>
                  </a:lnTo>
                  <a:lnTo>
                    <a:pt x="2677079" y="368300"/>
                  </a:lnTo>
                  <a:lnTo>
                    <a:pt x="1657920" y="1388182"/>
                  </a:lnTo>
                  <a:close/>
                </a:path>
                <a:path w="3041014" h="2540000">
                  <a:moveTo>
                    <a:pt x="1015122" y="2540000"/>
                  </a:moveTo>
                  <a:lnTo>
                    <a:pt x="1011023" y="2540000"/>
                  </a:lnTo>
                  <a:lnTo>
                    <a:pt x="2500027" y="1041400"/>
                  </a:lnTo>
                  <a:lnTo>
                    <a:pt x="3023804" y="520700"/>
                  </a:lnTo>
                  <a:lnTo>
                    <a:pt x="3023804" y="470706"/>
                  </a:lnTo>
                  <a:lnTo>
                    <a:pt x="3024624" y="469900"/>
                  </a:lnTo>
                  <a:lnTo>
                    <a:pt x="3024624" y="419100"/>
                  </a:lnTo>
                  <a:lnTo>
                    <a:pt x="3041017" y="419100"/>
                  </a:lnTo>
                  <a:lnTo>
                    <a:pt x="3041017" y="533400"/>
                  </a:lnTo>
                  <a:lnTo>
                    <a:pt x="3022164" y="533400"/>
                  </a:lnTo>
                  <a:lnTo>
                    <a:pt x="1015122" y="2540000"/>
                  </a:lnTo>
                  <a:close/>
                </a:path>
                <a:path w="3041014" h="2540000">
                  <a:moveTo>
                    <a:pt x="1655976" y="1333953"/>
                  </a:moveTo>
                  <a:lnTo>
                    <a:pt x="2537644" y="448355"/>
                  </a:lnTo>
                  <a:lnTo>
                    <a:pt x="2545110" y="444500"/>
                  </a:lnTo>
                  <a:lnTo>
                    <a:pt x="1655976" y="1333953"/>
                  </a:lnTo>
                  <a:close/>
                </a:path>
                <a:path w="3041014" h="2540000">
                  <a:moveTo>
                    <a:pt x="2981388" y="512431"/>
                  </a:moveTo>
                  <a:lnTo>
                    <a:pt x="3023804" y="469900"/>
                  </a:lnTo>
                  <a:lnTo>
                    <a:pt x="3023804" y="470706"/>
                  </a:lnTo>
                  <a:lnTo>
                    <a:pt x="2981388" y="512431"/>
                  </a:lnTo>
                  <a:close/>
                </a:path>
                <a:path w="3041014" h="2540000">
                  <a:moveTo>
                    <a:pt x="959383" y="2540000"/>
                  </a:moveTo>
                  <a:lnTo>
                    <a:pt x="955285" y="2540000"/>
                  </a:lnTo>
                  <a:lnTo>
                    <a:pt x="1738154" y="1752600"/>
                  </a:lnTo>
                  <a:lnTo>
                    <a:pt x="2099906" y="1388182"/>
                  </a:lnTo>
                  <a:lnTo>
                    <a:pt x="2443469" y="1041400"/>
                  </a:lnTo>
                  <a:lnTo>
                    <a:pt x="2981388" y="512431"/>
                  </a:lnTo>
                  <a:lnTo>
                    <a:pt x="959383" y="2540000"/>
                  </a:lnTo>
                  <a:close/>
                </a:path>
                <a:path w="3041014" h="2540000">
                  <a:moveTo>
                    <a:pt x="1972171" y="959808"/>
                  </a:moveTo>
                  <a:lnTo>
                    <a:pt x="2406530" y="523691"/>
                  </a:lnTo>
                  <a:lnTo>
                    <a:pt x="2412321" y="520700"/>
                  </a:lnTo>
                  <a:lnTo>
                    <a:pt x="1972171" y="959808"/>
                  </a:lnTo>
                  <a:close/>
                </a:path>
                <a:path w="3041014" h="2540000">
                  <a:moveTo>
                    <a:pt x="1070860" y="2540000"/>
                  </a:moveTo>
                  <a:lnTo>
                    <a:pt x="1066762" y="2540000"/>
                  </a:lnTo>
                  <a:lnTo>
                    <a:pt x="2555766" y="1041400"/>
                  </a:lnTo>
                  <a:lnTo>
                    <a:pt x="3022164" y="584200"/>
                  </a:lnTo>
                  <a:lnTo>
                    <a:pt x="3022164" y="533400"/>
                  </a:lnTo>
                  <a:lnTo>
                    <a:pt x="3041017" y="533400"/>
                  </a:lnTo>
                  <a:lnTo>
                    <a:pt x="3041017" y="584200"/>
                  </a:lnTo>
                  <a:lnTo>
                    <a:pt x="3023804" y="584200"/>
                  </a:lnTo>
                  <a:lnTo>
                    <a:pt x="1070860" y="2540000"/>
                  </a:lnTo>
                  <a:close/>
                </a:path>
                <a:path w="3041014" h="2540000">
                  <a:moveTo>
                    <a:pt x="679052" y="2540000"/>
                  </a:moveTo>
                  <a:lnTo>
                    <a:pt x="674954" y="2540000"/>
                  </a:lnTo>
                  <a:lnTo>
                    <a:pt x="2632311" y="582100"/>
                  </a:lnTo>
                  <a:lnTo>
                    <a:pt x="679052" y="2540000"/>
                  </a:lnTo>
                  <a:close/>
                </a:path>
                <a:path w="3041014" h="2540000">
                  <a:moveTo>
                    <a:pt x="1127418" y="2540000"/>
                  </a:moveTo>
                  <a:lnTo>
                    <a:pt x="1122500" y="2540000"/>
                  </a:lnTo>
                  <a:lnTo>
                    <a:pt x="2611504" y="1041400"/>
                  </a:lnTo>
                  <a:lnTo>
                    <a:pt x="3023804" y="635000"/>
                  </a:lnTo>
                  <a:lnTo>
                    <a:pt x="3023804" y="584200"/>
                  </a:lnTo>
                  <a:lnTo>
                    <a:pt x="3041017" y="584200"/>
                  </a:lnTo>
                  <a:lnTo>
                    <a:pt x="3041017" y="635000"/>
                  </a:lnTo>
                  <a:lnTo>
                    <a:pt x="3024623" y="635000"/>
                  </a:lnTo>
                  <a:lnTo>
                    <a:pt x="1127418" y="2540000"/>
                  </a:lnTo>
                  <a:close/>
                </a:path>
                <a:path w="3041014" h="2540000">
                  <a:moveTo>
                    <a:pt x="452044" y="2426745"/>
                  </a:moveTo>
                  <a:lnTo>
                    <a:pt x="599186" y="2273300"/>
                  </a:lnTo>
                  <a:lnTo>
                    <a:pt x="2272712" y="600845"/>
                  </a:lnTo>
                  <a:lnTo>
                    <a:pt x="2280353" y="596900"/>
                  </a:lnTo>
                  <a:lnTo>
                    <a:pt x="452044" y="2426745"/>
                  </a:lnTo>
                  <a:close/>
                </a:path>
                <a:path w="3041014" h="2540000">
                  <a:moveTo>
                    <a:pt x="1182337" y="2540000"/>
                  </a:moveTo>
                  <a:lnTo>
                    <a:pt x="1179058" y="2540000"/>
                  </a:lnTo>
                  <a:lnTo>
                    <a:pt x="2543213" y="1167053"/>
                  </a:lnTo>
                  <a:lnTo>
                    <a:pt x="3024623" y="685800"/>
                  </a:lnTo>
                  <a:lnTo>
                    <a:pt x="3024623" y="635000"/>
                  </a:lnTo>
                  <a:lnTo>
                    <a:pt x="3041017" y="635000"/>
                  </a:lnTo>
                  <a:lnTo>
                    <a:pt x="3041017" y="698500"/>
                  </a:lnTo>
                  <a:lnTo>
                    <a:pt x="3022164" y="698500"/>
                  </a:lnTo>
                  <a:lnTo>
                    <a:pt x="1182337" y="2540000"/>
                  </a:lnTo>
                  <a:close/>
                </a:path>
                <a:path w="3041014" h="2540000">
                  <a:moveTo>
                    <a:pt x="2021692" y="796587"/>
                  </a:moveTo>
                  <a:lnTo>
                    <a:pt x="2141756" y="676099"/>
                  </a:lnTo>
                  <a:lnTo>
                    <a:pt x="2147564" y="673100"/>
                  </a:lnTo>
                  <a:lnTo>
                    <a:pt x="2021692" y="796587"/>
                  </a:lnTo>
                  <a:close/>
                </a:path>
                <a:path w="3041014" h="2540000">
                  <a:moveTo>
                    <a:pt x="1238895" y="2540000"/>
                  </a:moveTo>
                  <a:lnTo>
                    <a:pt x="1234796" y="2540000"/>
                  </a:lnTo>
                  <a:lnTo>
                    <a:pt x="2723800" y="1041400"/>
                  </a:lnTo>
                  <a:lnTo>
                    <a:pt x="3022164" y="749300"/>
                  </a:lnTo>
                  <a:lnTo>
                    <a:pt x="3022164" y="698500"/>
                  </a:lnTo>
                  <a:lnTo>
                    <a:pt x="3041017" y="698500"/>
                  </a:lnTo>
                  <a:lnTo>
                    <a:pt x="3041017" y="749300"/>
                  </a:lnTo>
                  <a:lnTo>
                    <a:pt x="3027082" y="749300"/>
                  </a:lnTo>
                  <a:lnTo>
                    <a:pt x="1238895" y="2540000"/>
                  </a:lnTo>
                  <a:close/>
                </a:path>
                <a:path w="3041014" h="2540000">
                  <a:moveTo>
                    <a:pt x="328245" y="2438975"/>
                  </a:moveTo>
                  <a:lnTo>
                    <a:pt x="486890" y="2273300"/>
                  </a:lnTo>
                  <a:lnTo>
                    <a:pt x="2008832" y="752369"/>
                  </a:lnTo>
                  <a:lnTo>
                    <a:pt x="2014776" y="749300"/>
                  </a:lnTo>
                  <a:lnTo>
                    <a:pt x="328245" y="2438975"/>
                  </a:lnTo>
                  <a:close/>
                </a:path>
                <a:path w="3041014" h="2540000">
                  <a:moveTo>
                    <a:pt x="1350371" y="2540000"/>
                  </a:moveTo>
                  <a:lnTo>
                    <a:pt x="1347093" y="2540000"/>
                  </a:lnTo>
                  <a:lnTo>
                    <a:pt x="1492639" y="2387600"/>
                  </a:lnTo>
                  <a:lnTo>
                    <a:pt x="1941005" y="1943100"/>
                  </a:lnTo>
                  <a:lnTo>
                    <a:pt x="3023804" y="850900"/>
                  </a:lnTo>
                  <a:lnTo>
                    <a:pt x="3023804" y="803295"/>
                  </a:lnTo>
                  <a:lnTo>
                    <a:pt x="3027082" y="800100"/>
                  </a:lnTo>
                  <a:lnTo>
                    <a:pt x="3027082" y="749300"/>
                  </a:lnTo>
                  <a:lnTo>
                    <a:pt x="3041017" y="749300"/>
                  </a:lnTo>
                  <a:lnTo>
                    <a:pt x="3041017" y="863600"/>
                  </a:lnTo>
                  <a:lnTo>
                    <a:pt x="3022984" y="863600"/>
                  </a:lnTo>
                  <a:lnTo>
                    <a:pt x="1350371" y="2540000"/>
                  </a:lnTo>
                  <a:close/>
                </a:path>
                <a:path w="3041014" h="2540000">
                  <a:moveTo>
                    <a:pt x="287245" y="2540000"/>
                  </a:moveTo>
                  <a:lnTo>
                    <a:pt x="283966" y="2540000"/>
                  </a:lnTo>
                  <a:lnTo>
                    <a:pt x="1066835" y="1752600"/>
                  </a:lnTo>
                  <a:lnTo>
                    <a:pt x="1428587" y="1388182"/>
                  </a:lnTo>
                  <a:lnTo>
                    <a:pt x="1772150" y="1041400"/>
                  </a:lnTo>
                  <a:lnTo>
                    <a:pt x="2021692" y="796587"/>
                  </a:lnTo>
                  <a:lnTo>
                    <a:pt x="486890" y="2336800"/>
                  </a:lnTo>
                  <a:lnTo>
                    <a:pt x="287245" y="2540000"/>
                  </a:lnTo>
                  <a:close/>
                </a:path>
                <a:path w="3041014" h="2540000">
                  <a:moveTo>
                    <a:pt x="2922110" y="902424"/>
                  </a:moveTo>
                  <a:lnTo>
                    <a:pt x="3023804" y="800100"/>
                  </a:lnTo>
                  <a:lnTo>
                    <a:pt x="3023804" y="803295"/>
                  </a:lnTo>
                  <a:lnTo>
                    <a:pt x="2922110" y="902424"/>
                  </a:lnTo>
                  <a:close/>
                </a:path>
                <a:path w="3041014" h="2540000">
                  <a:moveTo>
                    <a:pt x="270511" y="2441059"/>
                  </a:moveTo>
                  <a:lnTo>
                    <a:pt x="431152" y="2273300"/>
                  </a:lnTo>
                  <a:lnTo>
                    <a:pt x="1873434" y="831187"/>
                  </a:lnTo>
                  <a:lnTo>
                    <a:pt x="1884447" y="825500"/>
                  </a:lnTo>
                  <a:lnTo>
                    <a:pt x="270511" y="2441059"/>
                  </a:lnTo>
                  <a:close/>
                </a:path>
                <a:path w="3041014" h="2540000">
                  <a:moveTo>
                    <a:pt x="1462668" y="2540000"/>
                  </a:moveTo>
                  <a:lnTo>
                    <a:pt x="1458569" y="2540000"/>
                  </a:lnTo>
                  <a:lnTo>
                    <a:pt x="2947573" y="1041400"/>
                  </a:lnTo>
                  <a:lnTo>
                    <a:pt x="3021345" y="965200"/>
                  </a:lnTo>
                  <a:lnTo>
                    <a:pt x="3021345" y="916043"/>
                  </a:lnTo>
                  <a:lnTo>
                    <a:pt x="3022984" y="914400"/>
                  </a:lnTo>
                  <a:lnTo>
                    <a:pt x="3022984" y="863600"/>
                  </a:lnTo>
                  <a:lnTo>
                    <a:pt x="3041017" y="863600"/>
                  </a:lnTo>
                  <a:lnTo>
                    <a:pt x="3041017" y="965200"/>
                  </a:lnTo>
                  <a:lnTo>
                    <a:pt x="3025443" y="965200"/>
                  </a:lnTo>
                  <a:lnTo>
                    <a:pt x="1462668" y="2540000"/>
                  </a:lnTo>
                  <a:close/>
                </a:path>
                <a:path w="3041014" h="2540000">
                  <a:moveTo>
                    <a:pt x="236707" y="2418152"/>
                  </a:moveTo>
                  <a:lnTo>
                    <a:pt x="375413" y="2273300"/>
                  </a:lnTo>
                  <a:lnTo>
                    <a:pt x="1747449" y="903027"/>
                  </a:lnTo>
                  <a:lnTo>
                    <a:pt x="1750019" y="901700"/>
                  </a:lnTo>
                  <a:lnTo>
                    <a:pt x="236707" y="2418152"/>
                  </a:lnTo>
                  <a:close/>
                </a:path>
                <a:path w="3041014" h="2540000">
                  <a:moveTo>
                    <a:pt x="1294633" y="2540000"/>
                  </a:moveTo>
                  <a:lnTo>
                    <a:pt x="1290535" y="2540000"/>
                  </a:lnTo>
                  <a:lnTo>
                    <a:pt x="2779539" y="1041400"/>
                  </a:lnTo>
                  <a:lnTo>
                    <a:pt x="2922110" y="902424"/>
                  </a:lnTo>
                  <a:lnTo>
                    <a:pt x="1294633" y="2540000"/>
                  </a:lnTo>
                  <a:close/>
                </a:path>
                <a:path w="3041014" h="2540000">
                  <a:moveTo>
                    <a:pt x="2559928" y="1378777"/>
                  </a:moveTo>
                  <a:lnTo>
                    <a:pt x="3021345" y="914400"/>
                  </a:lnTo>
                  <a:lnTo>
                    <a:pt x="3021345" y="916043"/>
                  </a:lnTo>
                  <a:lnTo>
                    <a:pt x="2559928" y="1378777"/>
                  </a:lnTo>
                  <a:close/>
                </a:path>
                <a:path w="3041014" h="2540000">
                  <a:moveTo>
                    <a:pt x="398721" y="2540000"/>
                  </a:moveTo>
                  <a:lnTo>
                    <a:pt x="395214" y="2540000"/>
                  </a:lnTo>
                  <a:lnTo>
                    <a:pt x="540989" y="2387600"/>
                  </a:lnTo>
                  <a:lnTo>
                    <a:pt x="1972171" y="959808"/>
                  </a:lnTo>
                  <a:lnTo>
                    <a:pt x="641601" y="2295762"/>
                  </a:lnTo>
                  <a:lnTo>
                    <a:pt x="398721" y="2540000"/>
                  </a:lnTo>
                  <a:close/>
                </a:path>
                <a:path w="3041014" h="2540000">
                  <a:moveTo>
                    <a:pt x="2937671" y="1167053"/>
                  </a:moveTo>
                  <a:lnTo>
                    <a:pt x="3023804" y="1079500"/>
                  </a:lnTo>
                  <a:lnTo>
                    <a:pt x="3023804" y="1029640"/>
                  </a:lnTo>
                  <a:lnTo>
                    <a:pt x="3025443" y="1028700"/>
                  </a:lnTo>
                  <a:lnTo>
                    <a:pt x="3025443" y="965200"/>
                  </a:lnTo>
                  <a:lnTo>
                    <a:pt x="3041017" y="965200"/>
                  </a:lnTo>
                  <a:lnTo>
                    <a:pt x="3041017" y="1079500"/>
                  </a:lnTo>
                  <a:lnTo>
                    <a:pt x="3024624" y="1079500"/>
                  </a:lnTo>
                  <a:lnTo>
                    <a:pt x="2937671" y="1167053"/>
                  </a:lnTo>
                  <a:close/>
                </a:path>
                <a:path w="3041014" h="2540000">
                  <a:moveTo>
                    <a:pt x="161008" y="2438141"/>
                  </a:moveTo>
                  <a:lnTo>
                    <a:pt x="318855" y="2273300"/>
                  </a:lnTo>
                  <a:lnTo>
                    <a:pt x="1610430" y="981835"/>
                  </a:lnTo>
                  <a:lnTo>
                    <a:pt x="1618050" y="977900"/>
                  </a:lnTo>
                  <a:lnTo>
                    <a:pt x="161008" y="2438141"/>
                  </a:lnTo>
                  <a:close/>
                </a:path>
                <a:path w="3041014" h="2540000">
                  <a:moveTo>
                    <a:pt x="3021619" y="1030894"/>
                  </a:moveTo>
                  <a:lnTo>
                    <a:pt x="3023804" y="1028700"/>
                  </a:lnTo>
                  <a:lnTo>
                    <a:pt x="3023804" y="1029640"/>
                  </a:lnTo>
                  <a:lnTo>
                    <a:pt x="3021619" y="1030894"/>
                  </a:lnTo>
                  <a:close/>
                </a:path>
                <a:path w="3041014" h="2540000">
                  <a:moveTo>
                    <a:pt x="1519226" y="2540000"/>
                  </a:moveTo>
                  <a:lnTo>
                    <a:pt x="1514308" y="2540000"/>
                  </a:lnTo>
                  <a:lnTo>
                    <a:pt x="3003312" y="1041400"/>
                  </a:lnTo>
                  <a:lnTo>
                    <a:pt x="3021619" y="1030894"/>
                  </a:lnTo>
                  <a:lnTo>
                    <a:pt x="1519226" y="2540000"/>
                  </a:lnTo>
                  <a:close/>
                </a:path>
                <a:path w="3041014" h="2540000">
                  <a:moveTo>
                    <a:pt x="1036111" y="1500356"/>
                  </a:moveTo>
                  <a:lnTo>
                    <a:pt x="1477727" y="1058769"/>
                  </a:lnTo>
                  <a:lnTo>
                    <a:pt x="1485262" y="1054100"/>
                  </a:lnTo>
                  <a:lnTo>
                    <a:pt x="1344691" y="1193819"/>
                  </a:lnTo>
                  <a:lnTo>
                    <a:pt x="1149054" y="1388182"/>
                  </a:lnTo>
                  <a:lnTo>
                    <a:pt x="1036111" y="1500356"/>
                  </a:lnTo>
                  <a:close/>
                </a:path>
                <a:path w="3041014" h="2540000">
                  <a:moveTo>
                    <a:pt x="1630702" y="2540000"/>
                  </a:moveTo>
                  <a:lnTo>
                    <a:pt x="1625784" y="2540000"/>
                  </a:lnTo>
                  <a:lnTo>
                    <a:pt x="2443469" y="1714500"/>
                  </a:lnTo>
                  <a:lnTo>
                    <a:pt x="2611504" y="1549400"/>
                  </a:lnTo>
                  <a:lnTo>
                    <a:pt x="3024624" y="1130300"/>
                  </a:lnTo>
                  <a:lnTo>
                    <a:pt x="3024624" y="1079500"/>
                  </a:lnTo>
                  <a:lnTo>
                    <a:pt x="3041017" y="1079500"/>
                  </a:lnTo>
                  <a:lnTo>
                    <a:pt x="3041017" y="1143000"/>
                  </a:lnTo>
                  <a:lnTo>
                    <a:pt x="3023804" y="1143000"/>
                  </a:lnTo>
                  <a:lnTo>
                    <a:pt x="1630702" y="2540000"/>
                  </a:lnTo>
                  <a:close/>
                </a:path>
                <a:path w="3041014" h="2540000">
                  <a:moveTo>
                    <a:pt x="596402" y="1888295"/>
                  </a:moveTo>
                  <a:lnTo>
                    <a:pt x="1354933" y="1130300"/>
                  </a:lnTo>
                  <a:lnTo>
                    <a:pt x="1362310" y="1130300"/>
                  </a:lnTo>
                  <a:lnTo>
                    <a:pt x="596402" y="1888295"/>
                  </a:lnTo>
                  <a:close/>
                </a:path>
                <a:path w="3041014" h="2540000">
                  <a:moveTo>
                    <a:pt x="1742179" y="2540000"/>
                  </a:moveTo>
                  <a:lnTo>
                    <a:pt x="1738081" y="2540000"/>
                  </a:lnTo>
                  <a:lnTo>
                    <a:pt x="2518026" y="1752600"/>
                  </a:lnTo>
                  <a:lnTo>
                    <a:pt x="2880791" y="1388182"/>
                  </a:lnTo>
                  <a:lnTo>
                    <a:pt x="3023804" y="1244600"/>
                  </a:lnTo>
                  <a:lnTo>
                    <a:pt x="3023804" y="1143000"/>
                  </a:lnTo>
                  <a:lnTo>
                    <a:pt x="3041017" y="1143000"/>
                  </a:lnTo>
                  <a:lnTo>
                    <a:pt x="3041017" y="1257300"/>
                  </a:lnTo>
                  <a:lnTo>
                    <a:pt x="3023804" y="1257300"/>
                  </a:lnTo>
                  <a:lnTo>
                    <a:pt x="1742179" y="2540000"/>
                  </a:lnTo>
                  <a:close/>
                </a:path>
                <a:path w="3041014" h="2540000">
                  <a:moveTo>
                    <a:pt x="2383546" y="1725006"/>
                  </a:moveTo>
                  <a:lnTo>
                    <a:pt x="2937671" y="1167053"/>
                  </a:lnTo>
                  <a:lnTo>
                    <a:pt x="2611504" y="1498600"/>
                  </a:lnTo>
                  <a:lnTo>
                    <a:pt x="2383546" y="1725006"/>
                  </a:lnTo>
                  <a:close/>
                </a:path>
                <a:path w="3041014" h="2540000">
                  <a:moveTo>
                    <a:pt x="1686441" y="2540000"/>
                  </a:moveTo>
                  <a:lnTo>
                    <a:pt x="1682342" y="2540000"/>
                  </a:lnTo>
                  <a:lnTo>
                    <a:pt x="2500027" y="1714500"/>
                  </a:lnTo>
                  <a:lnTo>
                    <a:pt x="3023784" y="1193819"/>
                  </a:lnTo>
                  <a:lnTo>
                    <a:pt x="1686441" y="2540000"/>
                  </a:lnTo>
                  <a:close/>
                </a:path>
                <a:path w="3041014" h="2540000">
                  <a:moveTo>
                    <a:pt x="60381" y="2370509"/>
                  </a:moveTo>
                  <a:lnTo>
                    <a:pt x="151640" y="2273300"/>
                  </a:lnTo>
                  <a:lnTo>
                    <a:pt x="1217255" y="1208514"/>
                  </a:lnTo>
                  <a:lnTo>
                    <a:pt x="1220505" y="1206500"/>
                  </a:lnTo>
                  <a:lnTo>
                    <a:pt x="60381" y="2370509"/>
                  </a:lnTo>
                  <a:close/>
                </a:path>
                <a:path w="3041014" h="2540000">
                  <a:moveTo>
                    <a:pt x="1798737" y="2540000"/>
                  </a:moveTo>
                  <a:lnTo>
                    <a:pt x="1793819" y="2540000"/>
                  </a:lnTo>
                  <a:lnTo>
                    <a:pt x="2611504" y="1714500"/>
                  </a:lnTo>
                  <a:lnTo>
                    <a:pt x="3023804" y="1308100"/>
                  </a:lnTo>
                  <a:lnTo>
                    <a:pt x="3023804" y="1257300"/>
                  </a:lnTo>
                  <a:lnTo>
                    <a:pt x="3041017" y="1257300"/>
                  </a:lnTo>
                  <a:lnTo>
                    <a:pt x="3041017" y="1308100"/>
                  </a:lnTo>
                  <a:lnTo>
                    <a:pt x="3024623" y="1308100"/>
                  </a:lnTo>
                  <a:lnTo>
                    <a:pt x="1798737" y="2540000"/>
                  </a:lnTo>
                  <a:close/>
                </a:path>
                <a:path w="3041014" h="2540000">
                  <a:moveTo>
                    <a:pt x="114249" y="2254360"/>
                  </a:moveTo>
                  <a:lnTo>
                    <a:pt x="1088536" y="1282700"/>
                  </a:lnTo>
                  <a:lnTo>
                    <a:pt x="1097553" y="1282700"/>
                  </a:lnTo>
                  <a:lnTo>
                    <a:pt x="114249" y="2254360"/>
                  </a:lnTo>
                  <a:close/>
                </a:path>
                <a:path w="3041014" h="2540000">
                  <a:moveTo>
                    <a:pt x="1854476" y="2540000"/>
                  </a:moveTo>
                  <a:lnTo>
                    <a:pt x="1850377" y="2540000"/>
                  </a:lnTo>
                  <a:lnTo>
                    <a:pt x="2668062" y="1714500"/>
                  </a:lnTo>
                  <a:lnTo>
                    <a:pt x="3024623" y="1358900"/>
                  </a:lnTo>
                  <a:lnTo>
                    <a:pt x="3024623" y="1308100"/>
                  </a:lnTo>
                  <a:lnTo>
                    <a:pt x="3041017" y="1308100"/>
                  </a:lnTo>
                  <a:lnTo>
                    <a:pt x="3041017" y="1371600"/>
                  </a:lnTo>
                  <a:lnTo>
                    <a:pt x="3022984" y="1371600"/>
                  </a:lnTo>
                  <a:lnTo>
                    <a:pt x="1854476" y="2540000"/>
                  </a:lnTo>
                  <a:close/>
                </a:path>
                <a:path w="3041014" h="2540000">
                  <a:moveTo>
                    <a:pt x="455279" y="2540000"/>
                  </a:moveTo>
                  <a:lnTo>
                    <a:pt x="450361" y="2540000"/>
                  </a:lnTo>
                  <a:lnTo>
                    <a:pt x="1655976" y="1333953"/>
                  </a:lnTo>
                  <a:lnTo>
                    <a:pt x="455279" y="2540000"/>
                  </a:lnTo>
                  <a:close/>
                </a:path>
                <a:path w="3041014" h="2540000">
                  <a:moveTo>
                    <a:pt x="396128" y="1921076"/>
                  </a:moveTo>
                  <a:lnTo>
                    <a:pt x="956568" y="1358900"/>
                  </a:lnTo>
                  <a:lnTo>
                    <a:pt x="965584" y="1358900"/>
                  </a:lnTo>
                  <a:lnTo>
                    <a:pt x="396128" y="1921076"/>
                  </a:lnTo>
                  <a:close/>
                </a:path>
                <a:path w="3041014" h="2540000">
                  <a:moveTo>
                    <a:pt x="1910214" y="2540000"/>
                  </a:moveTo>
                  <a:lnTo>
                    <a:pt x="1906115" y="2540000"/>
                  </a:lnTo>
                  <a:lnTo>
                    <a:pt x="2723800" y="1714500"/>
                  </a:lnTo>
                  <a:lnTo>
                    <a:pt x="3022984" y="1422400"/>
                  </a:lnTo>
                  <a:lnTo>
                    <a:pt x="3022984" y="1371600"/>
                  </a:lnTo>
                  <a:lnTo>
                    <a:pt x="3041017" y="1371600"/>
                  </a:lnTo>
                  <a:lnTo>
                    <a:pt x="3041017" y="1422400"/>
                  </a:lnTo>
                  <a:lnTo>
                    <a:pt x="3025443" y="1422400"/>
                  </a:lnTo>
                  <a:lnTo>
                    <a:pt x="1910214" y="2540000"/>
                  </a:lnTo>
                  <a:close/>
                </a:path>
                <a:path w="3041014" h="2540000">
                  <a:moveTo>
                    <a:pt x="1406110" y="2540000"/>
                  </a:moveTo>
                  <a:lnTo>
                    <a:pt x="1402011" y="2540000"/>
                  </a:lnTo>
                  <a:lnTo>
                    <a:pt x="2559928" y="1378777"/>
                  </a:lnTo>
                  <a:lnTo>
                    <a:pt x="1406110" y="2540000"/>
                  </a:lnTo>
                  <a:close/>
                </a:path>
                <a:path w="3041014" h="2540000">
                  <a:moveTo>
                    <a:pt x="511018" y="2540000"/>
                  </a:moveTo>
                  <a:lnTo>
                    <a:pt x="506919" y="2540000"/>
                  </a:lnTo>
                  <a:lnTo>
                    <a:pt x="1657920" y="1388182"/>
                  </a:lnTo>
                  <a:lnTo>
                    <a:pt x="511018" y="2540000"/>
                  </a:lnTo>
                  <a:close/>
                </a:path>
                <a:path w="3041014" h="2540000">
                  <a:moveTo>
                    <a:pt x="2022510" y="2540000"/>
                  </a:moveTo>
                  <a:lnTo>
                    <a:pt x="2017592" y="2540000"/>
                  </a:lnTo>
                  <a:lnTo>
                    <a:pt x="2797538" y="1752600"/>
                  </a:lnTo>
                  <a:lnTo>
                    <a:pt x="3023804" y="1524000"/>
                  </a:lnTo>
                  <a:lnTo>
                    <a:pt x="3023804" y="1474808"/>
                  </a:lnTo>
                  <a:lnTo>
                    <a:pt x="3025443" y="1473200"/>
                  </a:lnTo>
                  <a:lnTo>
                    <a:pt x="3025443" y="1422400"/>
                  </a:lnTo>
                  <a:lnTo>
                    <a:pt x="3041017" y="1422400"/>
                  </a:lnTo>
                  <a:lnTo>
                    <a:pt x="3041017" y="1536700"/>
                  </a:lnTo>
                  <a:lnTo>
                    <a:pt x="3024623" y="1536700"/>
                  </a:lnTo>
                  <a:lnTo>
                    <a:pt x="2022510" y="2540000"/>
                  </a:lnTo>
                  <a:close/>
                </a:path>
                <a:path w="3041014" h="2540000">
                  <a:moveTo>
                    <a:pt x="741102" y="1517281"/>
                  </a:moveTo>
                  <a:lnTo>
                    <a:pt x="817343" y="1439088"/>
                  </a:lnTo>
                  <a:lnTo>
                    <a:pt x="823779" y="1435100"/>
                  </a:lnTo>
                  <a:lnTo>
                    <a:pt x="741102" y="1517281"/>
                  </a:lnTo>
                  <a:close/>
                </a:path>
                <a:path w="3041014" h="2540000">
                  <a:moveTo>
                    <a:pt x="2966277" y="1531258"/>
                  </a:moveTo>
                  <a:lnTo>
                    <a:pt x="3023804" y="1473200"/>
                  </a:lnTo>
                  <a:lnTo>
                    <a:pt x="3023804" y="1474808"/>
                  </a:lnTo>
                  <a:lnTo>
                    <a:pt x="2966277" y="1531258"/>
                  </a:lnTo>
                  <a:close/>
                </a:path>
                <a:path w="3041014" h="2540000">
                  <a:moveTo>
                    <a:pt x="31844" y="2514600"/>
                  </a:moveTo>
                  <a:lnTo>
                    <a:pt x="18852" y="2514600"/>
                  </a:lnTo>
                  <a:lnTo>
                    <a:pt x="782327" y="1752600"/>
                  </a:lnTo>
                  <a:lnTo>
                    <a:pt x="1036111" y="1500356"/>
                  </a:lnTo>
                  <a:lnTo>
                    <a:pt x="263117" y="2273300"/>
                  </a:lnTo>
                  <a:lnTo>
                    <a:pt x="31844" y="2514600"/>
                  </a:lnTo>
                  <a:close/>
                </a:path>
                <a:path w="3041014" h="2540000">
                  <a:moveTo>
                    <a:pt x="18852" y="2184400"/>
                  </a:moveTo>
                  <a:lnTo>
                    <a:pt x="690991" y="1511300"/>
                  </a:lnTo>
                  <a:lnTo>
                    <a:pt x="700827" y="1511300"/>
                  </a:lnTo>
                  <a:lnTo>
                    <a:pt x="599186" y="1612900"/>
                  </a:lnTo>
                  <a:lnTo>
                    <a:pt x="18852" y="2184400"/>
                  </a:lnTo>
                  <a:close/>
                </a:path>
                <a:path w="3041014" h="2540000">
                  <a:moveTo>
                    <a:pt x="32299" y="2235200"/>
                  </a:moveTo>
                  <a:lnTo>
                    <a:pt x="18852" y="2235200"/>
                  </a:lnTo>
                  <a:lnTo>
                    <a:pt x="741102" y="1517281"/>
                  </a:lnTo>
                  <a:lnTo>
                    <a:pt x="486890" y="1778000"/>
                  </a:lnTo>
                  <a:lnTo>
                    <a:pt x="32299" y="2235200"/>
                  </a:lnTo>
                  <a:close/>
                </a:path>
                <a:path w="3041014" h="2540000">
                  <a:moveTo>
                    <a:pt x="1966772" y="2540000"/>
                  </a:moveTo>
                  <a:lnTo>
                    <a:pt x="1961854" y="2540000"/>
                  </a:lnTo>
                  <a:lnTo>
                    <a:pt x="2779539" y="1714500"/>
                  </a:lnTo>
                  <a:lnTo>
                    <a:pt x="2966277" y="1531258"/>
                  </a:lnTo>
                  <a:lnTo>
                    <a:pt x="1966772" y="2540000"/>
                  </a:lnTo>
                  <a:close/>
                </a:path>
                <a:path w="3041014" h="2540000">
                  <a:moveTo>
                    <a:pt x="2133987" y="2540000"/>
                  </a:moveTo>
                  <a:lnTo>
                    <a:pt x="2129888" y="2540000"/>
                  </a:lnTo>
                  <a:lnTo>
                    <a:pt x="2909834" y="1752600"/>
                  </a:lnTo>
                  <a:lnTo>
                    <a:pt x="3022984" y="1638300"/>
                  </a:lnTo>
                  <a:lnTo>
                    <a:pt x="3022984" y="1589067"/>
                  </a:lnTo>
                  <a:lnTo>
                    <a:pt x="3024623" y="1587500"/>
                  </a:lnTo>
                  <a:lnTo>
                    <a:pt x="3024623" y="1536700"/>
                  </a:lnTo>
                  <a:lnTo>
                    <a:pt x="3041017" y="1536700"/>
                  </a:lnTo>
                  <a:lnTo>
                    <a:pt x="3041017" y="1638300"/>
                  </a:lnTo>
                  <a:lnTo>
                    <a:pt x="3023804" y="1638300"/>
                  </a:lnTo>
                  <a:lnTo>
                    <a:pt x="2133987" y="2540000"/>
                  </a:lnTo>
                  <a:close/>
                </a:path>
                <a:path w="3041014" h="2540000">
                  <a:moveTo>
                    <a:pt x="31502" y="2120900"/>
                  </a:moveTo>
                  <a:lnTo>
                    <a:pt x="18852" y="2120900"/>
                  </a:lnTo>
                  <a:lnTo>
                    <a:pt x="559022" y="1587500"/>
                  </a:lnTo>
                  <a:lnTo>
                    <a:pt x="568039" y="1587500"/>
                  </a:lnTo>
                  <a:lnTo>
                    <a:pt x="486890" y="1663700"/>
                  </a:lnTo>
                  <a:lnTo>
                    <a:pt x="31502" y="2120900"/>
                  </a:lnTo>
                  <a:close/>
                </a:path>
                <a:path w="3041014" h="2540000">
                  <a:moveTo>
                    <a:pt x="2992724" y="1618009"/>
                  </a:moveTo>
                  <a:lnTo>
                    <a:pt x="3022984" y="1587500"/>
                  </a:lnTo>
                  <a:lnTo>
                    <a:pt x="3022984" y="1589067"/>
                  </a:lnTo>
                  <a:lnTo>
                    <a:pt x="2992724" y="1618009"/>
                  </a:lnTo>
                  <a:close/>
                </a:path>
                <a:path w="3041014" h="2540000">
                  <a:moveTo>
                    <a:pt x="2078248" y="2540000"/>
                  </a:moveTo>
                  <a:lnTo>
                    <a:pt x="2074150" y="2540000"/>
                  </a:lnTo>
                  <a:lnTo>
                    <a:pt x="2891835" y="1714500"/>
                  </a:lnTo>
                  <a:lnTo>
                    <a:pt x="2992724" y="1618009"/>
                  </a:lnTo>
                  <a:lnTo>
                    <a:pt x="2078248" y="2540000"/>
                  </a:lnTo>
                  <a:close/>
                </a:path>
                <a:path w="3041014" h="2540000">
                  <a:moveTo>
                    <a:pt x="2568613" y="2265927"/>
                  </a:moveTo>
                  <a:lnTo>
                    <a:pt x="2958981" y="1869291"/>
                  </a:lnTo>
                  <a:lnTo>
                    <a:pt x="3023804" y="1803400"/>
                  </a:lnTo>
                  <a:lnTo>
                    <a:pt x="3023804" y="1638300"/>
                  </a:lnTo>
                  <a:lnTo>
                    <a:pt x="3041017" y="1638300"/>
                  </a:lnTo>
                  <a:lnTo>
                    <a:pt x="3041017" y="1816100"/>
                  </a:lnTo>
                  <a:lnTo>
                    <a:pt x="3023804" y="1816100"/>
                  </a:lnTo>
                  <a:lnTo>
                    <a:pt x="2568613" y="2265927"/>
                  </a:lnTo>
                  <a:close/>
                </a:path>
                <a:path w="3041014" h="2540000">
                  <a:moveTo>
                    <a:pt x="53621" y="2036232"/>
                  </a:moveTo>
                  <a:lnTo>
                    <a:pt x="427053" y="1663700"/>
                  </a:lnTo>
                  <a:lnTo>
                    <a:pt x="436070" y="1663700"/>
                  </a:lnTo>
                  <a:lnTo>
                    <a:pt x="53621" y="2036232"/>
                  </a:lnTo>
                  <a:close/>
                </a:path>
                <a:path w="3041014" h="2540000">
                  <a:moveTo>
                    <a:pt x="2190545" y="2540000"/>
                  </a:moveTo>
                  <a:lnTo>
                    <a:pt x="2185626" y="2540000"/>
                  </a:lnTo>
                  <a:lnTo>
                    <a:pt x="3003312" y="1714500"/>
                  </a:lnTo>
                  <a:lnTo>
                    <a:pt x="3023804" y="1701800"/>
                  </a:lnTo>
                  <a:lnTo>
                    <a:pt x="2190545" y="2540000"/>
                  </a:lnTo>
                  <a:close/>
                </a:path>
                <a:path w="3041014" h="2540000">
                  <a:moveTo>
                    <a:pt x="1574144" y="2540000"/>
                  </a:moveTo>
                  <a:lnTo>
                    <a:pt x="1570314" y="2540000"/>
                  </a:lnTo>
                  <a:lnTo>
                    <a:pt x="1716412" y="2387600"/>
                  </a:lnTo>
                  <a:lnTo>
                    <a:pt x="2383546" y="1725006"/>
                  </a:lnTo>
                  <a:lnTo>
                    <a:pt x="1574144" y="2540000"/>
                  </a:lnTo>
                  <a:close/>
                </a:path>
                <a:path w="3041014" h="2540000">
                  <a:moveTo>
                    <a:pt x="19672" y="2019300"/>
                  </a:moveTo>
                  <a:lnTo>
                    <a:pt x="18852" y="2019300"/>
                  </a:lnTo>
                  <a:lnTo>
                    <a:pt x="294265" y="1739900"/>
                  </a:lnTo>
                  <a:lnTo>
                    <a:pt x="304101" y="1739900"/>
                  </a:lnTo>
                  <a:lnTo>
                    <a:pt x="19672" y="2019300"/>
                  </a:lnTo>
                  <a:close/>
                </a:path>
                <a:path w="3041014" h="2540000">
                  <a:moveTo>
                    <a:pt x="2246283" y="2540000"/>
                  </a:moveTo>
                  <a:lnTo>
                    <a:pt x="2242185" y="2540000"/>
                  </a:lnTo>
                  <a:lnTo>
                    <a:pt x="2611504" y="2159000"/>
                  </a:lnTo>
                  <a:lnTo>
                    <a:pt x="3023795" y="1752609"/>
                  </a:lnTo>
                  <a:lnTo>
                    <a:pt x="2246283" y="2540000"/>
                  </a:lnTo>
                  <a:close/>
                </a:path>
                <a:path w="3041014" h="2540000">
                  <a:moveTo>
                    <a:pt x="31557" y="1955800"/>
                  </a:moveTo>
                  <a:lnTo>
                    <a:pt x="18852" y="1955800"/>
                  </a:lnTo>
                  <a:lnTo>
                    <a:pt x="161477" y="1816100"/>
                  </a:lnTo>
                  <a:lnTo>
                    <a:pt x="171313" y="1816100"/>
                  </a:lnTo>
                  <a:lnTo>
                    <a:pt x="31557" y="1955800"/>
                  </a:lnTo>
                  <a:close/>
                </a:path>
                <a:path w="3041014" h="2540000">
                  <a:moveTo>
                    <a:pt x="2649981" y="2295657"/>
                  </a:moveTo>
                  <a:lnTo>
                    <a:pt x="3023804" y="1917700"/>
                  </a:lnTo>
                  <a:lnTo>
                    <a:pt x="3023804" y="1816100"/>
                  </a:lnTo>
                  <a:lnTo>
                    <a:pt x="3041017" y="1816100"/>
                  </a:lnTo>
                  <a:lnTo>
                    <a:pt x="3041017" y="1930400"/>
                  </a:lnTo>
                  <a:lnTo>
                    <a:pt x="3023804" y="1930400"/>
                  </a:lnTo>
                  <a:lnTo>
                    <a:pt x="2649981" y="2295657"/>
                  </a:lnTo>
                  <a:close/>
                </a:path>
                <a:path w="3041014" h="2540000">
                  <a:moveTo>
                    <a:pt x="862173" y="2295762"/>
                  </a:moveTo>
                  <a:lnTo>
                    <a:pt x="1157389" y="1993900"/>
                  </a:lnTo>
                  <a:lnTo>
                    <a:pt x="1303374" y="1852238"/>
                  </a:lnTo>
                  <a:lnTo>
                    <a:pt x="862173" y="2295762"/>
                  </a:lnTo>
                  <a:close/>
                </a:path>
                <a:path w="3041014" h="2540000">
                  <a:moveTo>
                    <a:pt x="3021398" y="1869291"/>
                  </a:moveTo>
                  <a:lnTo>
                    <a:pt x="3023804" y="1866900"/>
                  </a:lnTo>
                  <a:lnTo>
                    <a:pt x="3021398" y="1869291"/>
                  </a:lnTo>
                  <a:close/>
                </a:path>
                <a:path w="3041014" h="2540000">
                  <a:moveTo>
                    <a:pt x="2436092" y="2451100"/>
                  </a:moveTo>
                  <a:lnTo>
                    <a:pt x="3021398" y="1869291"/>
                  </a:lnTo>
                  <a:lnTo>
                    <a:pt x="2500027" y="2387600"/>
                  </a:lnTo>
                  <a:lnTo>
                    <a:pt x="2442307" y="2447890"/>
                  </a:lnTo>
                  <a:lnTo>
                    <a:pt x="2436092" y="2451100"/>
                  </a:lnTo>
                  <a:close/>
                </a:path>
                <a:path w="3041014" h="2540000">
                  <a:moveTo>
                    <a:pt x="20491" y="2463800"/>
                  </a:moveTo>
                  <a:lnTo>
                    <a:pt x="20491" y="2462143"/>
                  </a:lnTo>
                  <a:lnTo>
                    <a:pt x="207379" y="2273300"/>
                  </a:lnTo>
                  <a:lnTo>
                    <a:pt x="596402" y="1888295"/>
                  </a:lnTo>
                  <a:lnTo>
                    <a:pt x="20491" y="2463800"/>
                  </a:lnTo>
                  <a:close/>
                </a:path>
                <a:path w="3041014" h="2540000">
                  <a:moveTo>
                    <a:pt x="18852" y="1905000"/>
                  </a:moveTo>
                  <a:lnTo>
                    <a:pt x="29508" y="1892300"/>
                  </a:lnTo>
                  <a:lnTo>
                    <a:pt x="38524" y="1892300"/>
                  </a:lnTo>
                  <a:lnTo>
                    <a:pt x="18852" y="1905000"/>
                  </a:lnTo>
                  <a:close/>
                </a:path>
                <a:path w="3041014" h="2540000">
                  <a:moveTo>
                    <a:pt x="19672" y="2298700"/>
                  </a:moveTo>
                  <a:lnTo>
                    <a:pt x="19672" y="2297684"/>
                  </a:lnTo>
                  <a:lnTo>
                    <a:pt x="39344" y="2273300"/>
                  </a:lnTo>
                  <a:lnTo>
                    <a:pt x="396128" y="1921076"/>
                  </a:lnTo>
                  <a:lnTo>
                    <a:pt x="19672" y="2298700"/>
                  </a:lnTo>
                  <a:close/>
                </a:path>
                <a:path w="3041014" h="2540000">
                  <a:moveTo>
                    <a:pt x="2876041" y="2181014"/>
                  </a:moveTo>
                  <a:lnTo>
                    <a:pt x="3019705" y="2032000"/>
                  </a:lnTo>
                  <a:lnTo>
                    <a:pt x="3021383" y="2032000"/>
                  </a:lnTo>
                  <a:lnTo>
                    <a:pt x="3022677" y="2019300"/>
                  </a:lnTo>
                  <a:lnTo>
                    <a:pt x="3023509" y="2006600"/>
                  </a:lnTo>
                  <a:lnTo>
                    <a:pt x="3023804" y="1993900"/>
                  </a:lnTo>
                  <a:lnTo>
                    <a:pt x="3023804" y="1930400"/>
                  </a:lnTo>
                  <a:lnTo>
                    <a:pt x="3041017" y="1930400"/>
                  </a:lnTo>
                  <a:lnTo>
                    <a:pt x="3041017" y="1993900"/>
                  </a:lnTo>
                  <a:lnTo>
                    <a:pt x="3034921" y="2044700"/>
                  </a:lnTo>
                  <a:lnTo>
                    <a:pt x="3018066" y="2044700"/>
                  </a:lnTo>
                  <a:lnTo>
                    <a:pt x="2876041" y="2181014"/>
                  </a:lnTo>
                  <a:close/>
                </a:path>
                <a:path w="3041014" h="2540000">
                  <a:moveTo>
                    <a:pt x="2700849" y="2298700"/>
                  </a:moveTo>
                  <a:lnTo>
                    <a:pt x="3023804" y="1981200"/>
                  </a:lnTo>
                  <a:lnTo>
                    <a:pt x="2708653" y="2294669"/>
                  </a:lnTo>
                  <a:lnTo>
                    <a:pt x="2700849" y="2298700"/>
                  </a:lnTo>
                  <a:close/>
                </a:path>
                <a:path w="3041014" h="2540000">
                  <a:moveTo>
                    <a:pt x="19672" y="2070100"/>
                  </a:moveTo>
                  <a:lnTo>
                    <a:pt x="19672" y="2069301"/>
                  </a:lnTo>
                  <a:lnTo>
                    <a:pt x="53621" y="2036232"/>
                  </a:lnTo>
                  <a:lnTo>
                    <a:pt x="19672" y="2070100"/>
                  </a:lnTo>
                  <a:close/>
                </a:path>
                <a:path w="3041014" h="2540000">
                  <a:moveTo>
                    <a:pt x="2337286" y="2540000"/>
                  </a:moveTo>
                  <a:lnTo>
                    <a:pt x="2297923" y="2540000"/>
                  </a:lnTo>
                  <a:lnTo>
                    <a:pt x="2317070" y="2520613"/>
                  </a:lnTo>
                  <a:lnTo>
                    <a:pt x="2427076" y="2463800"/>
                  </a:lnTo>
                  <a:lnTo>
                    <a:pt x="2442307" y="2447890"/>
                  </a:lnTo>
                  <a:lnTo>
                    <a:pt x="2559045" y="2387600"/>
                  </a:lnTo>
                  <a:lnTo>
                    <a:pt x="2574451" y="2372023"/>
                  </a:lnTo>
                  <a:lnTo>
                    <a:pt x="2691833" y="2311400"/>
                  </a:lnTo>
                  <a:lnTo>
                    <a:pt x="2708653" y="2294669"/>
                  </a:lnTo>
                  <a:lnTo>
                    <a:pt x="2823801" y="2235200"/>
                  </a:lnTo>
                  <a:lnTo>
                    <a:pt x="2838956" y="2219480"/>
                  </a:lnTo>
                  <a:lnTo>
                    <a:pt x="2936098" y="2171700"/>
                  </a:lnTo>
                  <a:lnTo>
                    <a:pt x="2987225" y="2120900"/>
                  </a:lnTo>
                  <a:lnTo>
                    <a:pt x="3005835" y="2082800"/>
                  </a:lnTo>
                  <a:lnTo>
                    <a:pt x="3018066" y="2044700"/>
                  </a:lnTo>
                  <a:lnTo>
                    <a:pt x="3034921" y="2044700"/>
                  </a:lnTo>
                  <a:lnTo>
                    <a:pt x="3033397" y="2057400"/>
                  </a:lnTo>
                  <a:lnTo>
                    <a:pt x="3012636" y="2108200"/>
                  </a:lnTo>
                  <a:lnTo>
                    <a:pt x="2981885" y="2146300"/>
                  </a:lnTo>
                  <a:lnTo>
                    <a:pt x="2944295" y="2184400"/>
                  </a:lnTo>
                  <a:lnTo>
                    <a:pt x="2337286" y="2540000"/>
                  </a:lnTo>
                  <a:close/>
                </a:path>
                <a:path w="3041014" h="2540000">
                  <a:moveTo>
                    <a:pt x="2832818" y="2222500"/>
                  </a:moveTo>
                  <a:lnTo>
                    <a:pt x="2876041" y="2181014"/>
                  </a:lnTo>
                  <a:lnTo>
                    <a:pt x="2838956" y="2219480"/>
                  </a:lnTo>
                  <a:lnTo>
                    <a:pt x="2832818" y="2222500"/>
                  </a:lnTo>
                  <a:close/>
                </a:path>
                <a:path w="3041014" h="2540000">
                  <a:moveTo>
                    <a:pt x="93962" y="2274592"/>
                  </a:moveTo>
                  <a:lnTo>
                    <a:pt x="95082" y="2273300"/>
                  </a:lnTo>
                  <a:lnTo>
                    <a:pt x="114249" y="2254360"/>
                  </a:lnTo>
                  <a:lnTo>
                    <a:pt x="93962" y="2274592"/>
                  </a:lnTo>
                  <a:close/>
                </a:path>
                <a:path w="3041014" h="2540000">
                  <a:moveTo>
                    <a:pt x="2304124" y="2527300"/>
                  </a:moveTo>
                  <a:lnTo>
                    <a:pt x="2568613" y="2265927"/>
                  </a:lnTo>
                  <a:lnTo>
                    <a:pt x="2317070" y="2520613"/>
                  </a:lnTo>
                  <a:lnTo>
                    <a:pt x="2304124" y="2527300"/>
                  </a:lnTo>
                  <a:close/>
                </a:path>
                <a:path w="3041014" h="2540000">
                  <a:moveTo>
                    <a:pt x="29040" y="2349500"/>
                  </a:moveTo>
                  <a:lnTo>
                    <a:pt x="18852" y="2349500"/>
                  </a:lnTo>
                  <a:lnTo>
                    <a:pt x="93962" y="2274592"/>
                  </a:lnTo>
                  <a:lnTo>
                    <a:pt x="29040" y="2349500"/>
                  </a:lnTo>
                  <a:close/>
                </a:path>
                <a:path w="3041014" h="2540000">
                  <a:moveTo>
                    <a:pt x="2568881" y="2374900"/>
                  </a:moveTo>
                  <a:lnTo>
                    <a:pt x="2649981" y="2295657"/>
                  </a:lnTo>
                  <a:lnTo>
                    <a:pt x="2574451" y="2372023"/>
                  </a:lnTo>
                  <a:lnTo>
                    <a:pt x="2568881" y="2374900"/>
                  </a:lnTo>
                  <a:close/>
                </a:path>
                <a:path w="3041014" h="2540000">
                  <a:moveTo>
                    <a:pt x="623314" y="2540000"/>
                  </a:moveTo>
                  <a:lnTo>
                    <a:pt x="619216" y="2540000"/>
                  </a:lnTo>
                  <a:lnTo>
                    <a:pt x="862173" y="2295762"/>
                  </a:lnTo>
                  <a:lnTo>
                    <a:pt x="623314" y="2540000"/>
                  </a:lnTo>
                  <a:close/>
                </a:path>
                <a:path w="3041014" h="2540000">
                  <a:moveTo>
                    <a:pt x="20491" y="2413000"/>
                  </a:moveTo>
                  <a:lnTo>
                    <a:pt x="18032" y="2413000"/>
                  </a:lnTo>
                  <a:lnTo>
                    <a:pt x="60381" y="2370509"/>
                  </a:lnTo>
                  <a:lnTo>
                    <a:pt x="20491" y="2413000"/>
                  </a:lnTo>
                  <a:close/>
                </a:path>
                <a:path w="3041014" h="2540000">
                  <a:moveTo>
                    <a:pt x="120030" y="2540000"/>
                  </a:moveTo>
                  <a:lnTo>
                    <a:pt x="115112" y="2540000"/>
                  </a:lnTo>
                  <a:lnTo>
                    <a:pt x="236707" y="2418152"/>
                  </a:lnTo>
                  <a:lnTo>
                    <a:pt x="120030" y="2540000"/>
                  </a:lnTo>
                  <a:close/>
                </a:path>
                <a:path w="3041014" h="2540000">
                  <a:moveTo>
                    <a:pt x="343442" y="2540000"/>
                  </a:moveTo>
                  <a:lnTo>
                    <a:pt x="338885" y="2540000"/>
                  </a:lnTo>
                  <a:lnTo>
                    <a:pt x="452044" y="2426745"/>
                  </a:lnTo>
                  <a:lnTo>
                    <a:pt x="343442" y="2540000"/>
                  </a:lnTo>
                  <a:close/>
                </a:path>
                <a:path w="3041014" h="2540000">
                  <a:moveTo>
                    <a:pt x="63472" y="2540000"/>
                  </a:moveTo>
                  <a:lnTo>
                    <a:pt x="59373" y="2540000"/>
                  </a:lnTo>
                  <a:lnTo>
                    <a:pt x="161008" y="2438141"/>
                  </a:lnTo>
                  <a:lnTo>
                    <a:pt x="63472" y="2540000"/>
                  </a:lnTo>
                  <a:close/>
                </a:path>
                <a:path w="3041014" h="2540000">
                  <a:moveTo>
                    <a:pt x="231506" y="2540000"/>
                  </a:moveTo>
                  <a:lnTo>
                    <a:pt x="227408" y="2540000"/>
                  </a:lnTo>
                  <a:lnTo>
                    <a:pt x="328245" y="2438975"/>
                  </a:lnTo>
                  <a:lnTo>
                    <a:pt x="231506" y="2540000"/>
                  </a:lnTo>
                  <a:close/>
                </a:path>
                <a:path w="3041014" h="2540000">
                  <a:moveTo>
                    <a:pt x="175768" y="2540000"/>
                  </a:moveTo>
                  <a:lnTo>
                    <a:pt x="171669" y="2540000"/>
                  </a:lnTo>
                  <a:lnTo>
                    <a:pt x="270511" y="2441059"/>
                  </a:lnTo>
                  <a:lnTo>
                    <a:pt x="175768" y="25400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1330" y="9436527"/>
              <a:ext cx="79509" cy="1066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4938" y="9359477"/>
              <a:ext cx="79509" cy="1066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1825" y="9279967"/>
              <a:ext cx="79509" cy="1066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464774" y="7886035"/>
              <a:ext cx="3023235" cy="2401570"/>
            </a:xfrm>
            <a:custGeom>
              <a:avLst/>
              <a:gdLst/>
              <a:ahLst/>
              <a:cxnLst/>
              <a:rect l="l" t="t" r="r" b="b"/>
              <a:pathLst>
                <a:path w="3023235" h="2401570">
                  <a:moveTo>
                    <a:pt x="2535705" y="2400963"/>
                  </a:moveTo>
                  <a:lnTo>
                    <a:pt x="0" y="2400963"/>
                  </a:lnTo>
                  <a:lnTo>
                    <a:pt x="0" y="1825904"/>
                  </a:lnTo>
                  <a:lnTo>
                    <a:pt x="7197" y="1774289"/>
                  </a:lnTo>
                  <a:lnTo>
                    <a:pt x="26844" y="1724058"/>
                  </a:lnTo>
                  <a:lnTo>
                    <a:pt x="56020" y="1680897"/>
                  </a:lnTo>
                  <a:lnTo>
                    <a:pt x="91804" y="1650492"/>
                  </a:lnTo>
                  <a:lnTo>
                    <a:pt x="2931180" y="11129"/>
                  </a:lnTo>
                  <a:lnTo>
                    <a:pt x="2966964" y="0"/>
                  </a:lnTo>
                  <a:lnTo>
                    <a:pt x="2996139" y="9387"/>
                  </a:lnTo>
                  <a:lnTo>
                    <a:pt x="3015786" y="37064"/>
                  </a:lnTo>
                  <a:lnTo>
                    <a:pt x="3022984" y="80802"/>
                  </a:lnTo>
                  <a:lnTo>
                    <a:pt x="3022984" y="1997217"/>
                  </a:lnTo>
                  <a:lnTo>
                    <a:pt x="3015786" y="2048831"/>
                  </a:lnTo>
                  <a:lnTo>
                    <a:pt x="2996140" y="2099062"/>
                  </a:lnTo>
                  <a:lnTo>
                    <a:pt x="2966964" y="2142224"/>
                  </a:lnTo>
                  <a:lnTo>
                    <a:pt x="2931180" y="2172629"/>
                  </a:lnTo>
                  <a:lnTo>
                    <a:pt x="2535705" y="2400963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54938" y="7876673"/>
              <a:ext cx="3041015" cy="2410460"/>
            </a:xfrm>
            <a:custGeom>
              <a:avLst/>
              <a:gdLst/>
              <a:ahLst/>
              <a:cxnLst/>
              <a:rect l="l" t="t" r="r" b="b"/>
              <a:pathLst>
                <a:path w="3041014" h="2410459">
                  <a:moveTo>
                    <a:pt x="18852" y="2410325"/>
                  </a:moveTo>
                  <a:lnTo>
                    <a:pt x="0" y="2410325"/>
                  </a:lnTo>
                  <a:lnTo>
                    <a:pt x="0" y="1835266"/>
                  </a:lnTo>
                  <a:lnTo>
                    <a:pt x="7620" y="1781218"/>
                  </a:lnTo>
                  <a:lnTo>
                    <a:pt x="28381" y="1728707"/>
                  </a:lnTo>
                  <a:lnTo>
                    <a:pt x="59132" y="1683574"/>
                  </a:lnTo>
                  <a:lnTo>
                    <a:pt x="96722" y="1651657"/>
                  </a:lnTo>
                  <a:lnTo>
                    <a:pt x="2936098" y="12295"/>
                  </a:lnTo>
                  <a:lnTo>
                    <a:pt x="2973086" y="0"/>
                  </a:lnTo>
                  <a:lnTo>
                    <a:pt x="2990158" y="1229"/>
                  </a:lnTo>
                  <a:lnTo>
                    <a:pt x="3032308" y="39242"/>
                  </a:lnTo>
                  <a:lnTo>
                    <a:pt x="3041017" y="90164"/>
                  </a:lnTo>
                  <a:lnTo>
                    <a:pt x="3041017" y="170493"/>
                  </a:lnTo>
                  <a:lnTo>
                    <a:pt x="3022984" y="170493"/>
                  </a:lnTo>
                  <a:lnTo>
                    <a:pt x="18852" y="1904939"/>
                  </a:lnTo>
                  <a:lnTo>
                    <a:pt x="18852" y="2410325"/>
                  </a:lnTo>
                  <a:close/>
                </a:path>
                <a:path w="3041014" h="2410459">
                  <a:moveTo>
                    <a:pt x="2563017" y="2410325"/>
                  </a:moveTo>
                  <a:lnTo>
                    <a:pt x="2526426" y="2410325"/>
                  </a:lnTo>
                  <a:lnTo>
                    <a:pt x="2936098" y="2173794"/>
                  </a:lnTo>
                  <a:lnTo>
                    <a:pt x="2970076" y="2144901"/>
                  </a:lnTo>
                  <a:lnTo>
                    <a:pt x="2997676" y="2103712"/>
                  </a:lnTo>
                  <a:lnTo>
                    <a:pt x="3016209" y="2055760"/>
                  </a:lnTo>
                  <a:lnTo>
                    <a:pt x="3022984" y="2006579"/>
                  </a:lnTo>
                  <a:lnTo>
                    <a:pt x="3022984" y="170493"/>
                  </a:lnTo>
                  <a:lnTo>
                    <a:pt x="3041017" y="170493"/>
                  </a:lnTo>
                  <a:lnTo>
                    <a:pt x="3041017" y="2006579"/>
                  </a:lnTo>
                  <a:lnTo>
                    <a:pt x="3033397" y="2060627"/>
                  </a:lnTo>
                  <a:lnTo>
                    <a:pt x="3012636" y="2113138"/>
                  </a:lnTo>
                  <a:lnTo>
                    <a:pt x="2981885" y="2158272"/>
                  </a:lnTo>
                  <a:lnTo>
                    <a:pt x="2944295" y="2190188"/>
                  </a:lnTo>
                  <a:lnTo>
                    <a:pt x="2563017" y="241032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1824" y="9566856"/>
              <a:ext cx="79509" cy="1066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5432" y="9489807"/>
              <a:ext cx="79509" cy="1066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13139" y="9410297"/>
              <a:ext cx="79509" cy="1066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49206" y="9075047"/>
              <a:ext cx="1198880" cy="1212215"/>
            </a:xfrm>
            <a:custGeom>
              <a:avLst/>
              <a:gdLst/>
              <a:ahLst/>
              <a:cxnLst/>
              <a:rect l="l" t="t" r="r" b="b"/>
              <a:pathLst>
                <a:path w="1198879" h="1212215">
                  <a:moveTo>
                    <a:pt x="612583" y="1211951"/>
                  </a:moveTo>
                  <a:lnTo>
                    <a:pt x="0" y="1211951"/>
                  </a:lnTo>
                  <a:lnTo>
                    <a:pt x="0" y="691810"/>
                  </a:lnTo>
                  <a:lnTo>
                    <a:pt x="1198374" y="0"/>
                  </a:lnTo>
                  <a:lnTo>
                    <a:pt x="1198374" y="873780"/>
                  </a:lnTo>
                  <a:lnTo>
                    <a:pt x="612583" y="1211951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69712" y="8580779"/>
              <a:ext cx="734060" cy="1298575"/>
            </a:xfrm>
            <a:custGeom>
              <a:avLst/>
              <a:gdLst/>
              <a:ahLst/>
              <a:cxnLst/>
              <a:rect l="l" t="t" r="r" b="b"/>
              <a:pathLst>
                <a:path w="734059" h="1298575">
                  <a:moveTo>
                    <a:pt x="0" y="787713"/>
                  </a:moveTo>
                  <a:lnTo>
                    <a:pt x="0" y="423775"/>
                  </a:lnTo>
                  <a:lnTo>
                    <a:pt x="733614" y="0"/>
                  </a:lnTo>
                  <a:lnTo>
                    <a:pt x="733614" y="363938"/>
                  </a:lnTo>
                  <a:lnTo>
                    <a:pt x="0" y="787713"/>
                  </a:lnTo>
                  <a:close/>
                </a:path>
                <a:path w="734059" h="1298575">
                  <a:moveTo>
                    <a:pt x="0" y="1298375"/>
                  </a:moveTo>
                  <a:lnTo>
                    <a:pt x="0" y="901649"/>
                  </a:lnTo>
                  <a:lnTo>
                    <a:pt x="733614" y="477874"/>
                  </a:lnTo>
                  <a:lnTo>
                    <a:pt x="733614" y="874600"/>
                  </a:lnTo>
                  <a:lnTo>
                    <a:pt x="0" y="129837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40186" y="8565209"/>
              <a:ext cx="2072639" cy="1722120"/>
            </a:xfrm>
            <a:custGeom>
              <a:avLst/>
              <a:gdLst/>
              <a:ahLst/>
              <a:cxnLst/>
              <a:rect l="l" t="t" r="r" b="b"/>
              <a:pathLst>
                <a:path w="2072639" h="1722120">
                  <a:moveTo>
                    <a:pt x="1217218" y="493445"/>
                  </a:moveTo>
                  <a:lnTo>
                    <a:pt x="4914" y="1193457"/>
                  </a:lnTo>
                  <a:lnTo>
                    <a:pt x="0" y="1195920"/>
                  </a:lnTo>
                  <a:lnTo>
                    <a:pt x="0" y="1721789"/>
                  </a:lnTo>
                  <a:lnTo>
                    <a:pt x="18846" y="1721789"/>
                  </a:lnTo>
                  <a:lnTo>
                    <a:pt x="18846" y="1207389"/>
                  </a:lnTo>
                  <a:lnTo>
                    <a:pt x="1198372" y="526237"/>
                  </a:lnTo>
                  <a:lnTo>
                    <a:pt x="1198372" y="1377886"/>
                  </a:lnTo>
                  <a:lnTo>
                    <a:pt x="602843" y="1721789"/>
                  </a:lnTo>
                  <a:lnTo>
                    <a:pt x="640168" y="1721789"/>
                  </a:lnTo>
                  <a:lnTo>
                    <a:pt x="1212303" y="1391818"/>
                  </a:lnTo>
                  <a:lnTo>
                    <a:pt x="1217218" y="1388541"/>
                  </a:lnTo>
                  <a:lnTo>
                    <a:pt x="1217218" y="526237"/>
                  </a:lnTo>
                  <a:lnTo>
                    <a:pt x="1217218" y="493445"/>
                  </a:lnTo>
                  <a:close/>
                </a:path>
                <a:path w="2072639" h="1722120">
                  <a:moveTo>
                    <a:pt x="1435265" y="1703298"/>
                  </a:moveTo>
                  <a:lnTo>
                    <a:pt x="1403235" y="1721789"/>
                  </a:lnTo>
                  <a:lnTo>
                    <a:pt x="1435265" y="1721789"/>
                  </a:lnTo>
                  <a:lnTo>
                    <a:pt x="1435265" y="1703298"/>
                  </a:lnTo>
                  <a:close/>
                </a:path>
                <a:path w="2072639" h="1722120">
                  <a:moveTo>
                    <a:pt x="1435265" y="1573796"/>
                  </a:moveTo>
                  <a:lnTo>
                    <a:pt x="1179017" y="1721789"/>
                  </a:lnTo>
                  <a:lnTo>
                    <a:pt x="1265580" y="1721789"/>
                  </a:lnTo>
                  <a:lnTo>
                    <a:pt x="1435265" y="1623796"/>
                  </a:lnTo>
                  <a:lnTo>
                    <a:pt x="1435265" y="1573796"/>
                  </a:lnTo>
                  <a:close/>
                </a:path>
                <a:path w="2072639" h="1722120">
                  <a:moveTo>
                    <a:pt x="1435265" y="1444282"/>
                  </a:moveTo>
                  <a:lnTo>
                    <a:pt x="954303" y="1721789"/>
                  </a:lnTo>
                  <a:lnTo>
                    <a:pt x="1041349" y="1721789"/>
                  </a:lnTo>
                  <a:lnTo>
                    <a:pt x="1435265" y="1494282"/>
                  </a:lnTo>
                  <a:lnTo>
                    <a:pt x="1435265" y="1444282"/>
                  </a:lnTo>
                  <a:close/>
                </a:path>
                <a:path w="2072639" h="1722120">
                  <a:moveTo>
                    <a:pt x="2072157" y="477875"/>
                  </a:moveTo>
                  <a:lnTo>
                    <a:pt x="2053297" y="488759"/>
                  </a:lnTo>
                  <a:lnTo>
                    <a:pt x="2053297" y="509841"/>
                  </a:lnTo>
                  <a:lnTo>
                    <a:pt x="2053297" y="884440"/>
                  </a:lnTo>
                  <a:lnTo>
                    <a:pt x="1338541" y="1296733"/>
                  </a:lnTo>
                  <a:lnTo>
                    <a:pt x="1338541" y="922147"/>
                  </a:lnTo>
                  <a:lnTo>
                    <a:pt x="2053297" y="509841"/>
                  </a:lnTo>
                  <a:lnTo>
                    <a:pt x="2053297" y="488759"/>
                  </a:lnTo>
                  <a:lnTo>
                    <a:pt x="1324597" y="909027"/>
                  </a:lnTo>
                  <a:lnTo>
                    <a:pt x="1319682" y="911491"/>
                  </a:lnTo>
                  <a:lnTo>
                    <a:pt x="1319682" y="1329524"/>
                  </a:lnTo>
                  <a:lnTo>
                    <a:pt x="1376527" y="1296733"/>
                  </a:lnTo>
                  <a:lnTo>
                    <a:pt x="2067229" y="898372"/>
                  </a:lnTo>
                  <a:lnTo>
                    <a:pt x="2072157" y="895908"/>
                  </a:lnTo>
                  <a:lnTo>
                    <a:pt x="2072157" y="509841"/>
                  </a:lnTo>
                  <a:lnTo>
                    <a:pt x="2072157" y="477875"/>
                  </a:lnTo>
                  <a:close/>
                </a:path>
                <a:path w="2072639" h="1722120">
                  <a:moveTo>
                    <a:pt x="2072157" y="0"/>
                  </a:moveTo>
                  <a:lnTo>
                    <a:pt x="2053297" y="10883"/>
                  </a:lnTo>
                  <a:lnTo>
                    <a:pt x="2053297" y="32791"/>
                  </a:lnTo>
                  <a:lnTo>
                    <a:pt x="2053297" y="374599"/>
                  </a:lnTo>
                  <a:lnTo>
                    <a:pt x="1338541" y="786892"/>
                  </a:lnTo>
                  <a:lnTo>
                    <a:pt x="1338541" y="445084"/>
                  </a:lnTo>
                  <a:lnTo>
                    <a:pt x="2053297" y="32791"/>
                  </a:lnTo>
                  <a:lnTo>
                    <a:pt x="2053297" y="10883"/>
                  </a:lnTo>
                  <a:lnTo>
                    <a:pt x="1324597" y="431152"/>
                  </a:lnTo>
                  <a:lnTo>
                    <a:pt x="1319682" y="433616"/>
                  </a:lnTo>
                  <a:lnTo>
                    <a:pt x="1319682" y="818857"/>
                  </a:lnTo>
                  <a:lnTo>
                    <a:pt x="1375105" y="786892"/>
                  </a:lnTo>
                  <a:lnTo>
                    <a:pt x="2067229" y="387705"/>
                  </a:lnTo>
                  <a:lnTo>
                    <a:pt x="2072157" y="385254"/>
                  </a:lnTo>
                  <a:lnTo>
                    <a:pt x="2072157" y="32791"/>
                  </a:lnTo>
                  <a:lnTo>
                    <a:pt x="2072157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03825" y="135655"/>
            <a:ext cx="5610224" cy="2457449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889744" y="3431375"/>
            <a:ext cx="7226300" cy="193802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 marR="5080">
              <a:lnSpc>
                <a:spcPts val="6900"/>
              </a:lnSpc>
              <a:spcBef>
                <a:spcPts val="1380"/>
              </a:spcBef>
            </a:pPr>
            <a:r>
              <a:rPr sz="6800" b="1" spc="1005" dirty="0">
                <a:solidFill>
                  <a:srgbClr val="F6B4A6"/>
                </a:solidFill>
                <a:latin typeface="Trebuchet MS"/>
                <a:cs typeface="Trebuchet MS"/>
              </a:rPr>
              <a:t>O</a:t>
            </a:r>
            <a:r>
              <a:rPr sz="6800" b="1" spc="505" dirty="0">
                <a:solidFill>
                  <a:srgbClr val="F6B4A6"/>
                </a:solidFill>
                <a:latin typeface="Trebuchet MS"/>
                <a:cs typeface="Trebuchet MS"/>
              </a:rPr>
              <a:t>R</a:t>
            </a:r>
            <a:r>
              <a:rPr sz="6800" b="1" spc="610" dirty="0">
                <a:solidFill>
                  <a:srgbClr val="F6B4A6"/>
                </a:solidFill>
                <a:latin typeface="Trebuchet MS"/>
                <a:cs typeface="Trebuchet MS"/>
              </a:rPr>
              <a:t>G</a:t>
            </a:r>
            <a:r>
              <a:rPr sz="6800" b="1" spc="420" dirty="0">
                <a:solidFill>
                  <a:srgbClr val="F6B4A6"/>
                </a:solidFill>
                <a:latin typeface="Trebuchet MS"/>
                <a:cs typeface="Trebuchet MS"/>
              </a:rPr>
              <a:t>A</a:t>
            </a:r>
            <a:r>
              <a:rPr sz="6800" b="1" spc="1255" dirty="0">
                <a:solidFill>
                  <a:srgbClr val="F6B4A6"/>
                </a:solidFill>
                <a:latin typeface="Trebuchet MS"/>
                <a:cs typeface="Trebuchet MS"/>
              </a:rPr>
              <a:t>N</a:t>
            </a:r>
            <a:r>
              <a:rPr sz="6800" b="1" spc="380" dirty="0">
                <a:solidFill>
                  <a:srgbClr val="F6B4A6"/>
                </a:solidFill>
                <a:latin typeface="Trebuchet MS"/>
                <a:cs typeface="Trebuchet MS"/>
              </a:rPr>
              <a:t>I</a:t>
            </a:r>
            <a:r>
              <a:rPr sz="6800" b="1" spc="1095" dirty="0">
                <a:solidFill>
                  <a:srgbClr val="F6B4A6"/>
                </a:solidFill>
                <a:latin typeface="Trebuchet MS"/>
                <a:cs typeface="Trebuchet MS"/>
              </a:rPr>
              <a:t>Z</a:t>
            </a:r>
            <a:r>
              <a:rPr sz="6800" b="1" spc="420" dirty="0">
                <a:solidFill>
                  <a:srgbClr val="F6B4A6"/>
                </a:solidFill>
                <a:latin typeface="Trebuchet MS"/>
                <a:cs typeface="Trebuchet MS"/>
              </a:rPr>
              <a:t>A</a:t>
            </a:r>
            <a:r>
              <a:rPr sz="6800" b="1" spc="570" dirty="0">
                <a:solidFill>
                  <a:srgbClr val="F6B4A6"/>
                </a:solidFill>
                <a:latin typeface="Trebuchet MS"/>
                <a:cs typeface="Trebuchet MS"/>
              </a:rPr>
              <a:t>C</a:t>
            </a:r>
            <a:r>
              <a:rPr sz="6800" b="1" spc="380" dirty="0">
                <a:solidFill>
                  <a:srgbClr val="F6B4A6"/>
                </a:solidFill>
                <a:latin typeface="Trebuchet MS"/>
                <a:cs typeface="Trebuchet MS"/>
              </a:rPr>
              <a:t>I</a:t>
            </a:r>
            <a:r>
              <a:rPr sz="6800" b="1" spc="1005" dirty="0">
                <a:solidFill>
                  <a:srgbClr val="F6B4A6"/>
                </a:solidFill>
                <a:latin typeface="Trebuchet MS"/>
                <a:cs typeface="Trebuchet MS"/>
              </a:rPr>
              <a:t>Ó</a:t>
            </a:r>
            <a:r>
              <a:rPr sz="6800" b="1" spc="800" dirty="0">
                <a:solidFill>
                  <a:srgbClr val="F6B4A6"/>
                </a:solidFill>
                <a:latin typeface="Trebuchet MS"/>
                <a:cs typeface="Trebuchet MS"/>
              </a:rPr>
              <a:t>N  </a:t>
            </a:r>
            <a:r>
              <a:rPr sz="6800" b="1" spc="575" dirty="0">
                <a:solidFill>
                  <a:srgbClr val="F6B4A6"/>
                </a:solidFill>
                <a:latin typeface="Trebuchet MS"/>
                <a:cs typeface="Trebuchet MS"/>
              </a:rPr>
              <a:t>EMPRESARIAL</a:t>
            </a:r>
            <a:endParaRPr sz="68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89744" y="2053177"/>
            <a:ext cx="1934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2400" spc="265" dirty="0">
                <a:solidFill>
                  <a:srgbClr val="94DDDE"/>
                </a:solidFill>
                <a:latin typeface="Trebuchet MS"/>
                <a:cs typeface="Trebuchet MS"/>
              </a:rPr>
              <a:t>A</a:t>
            </a:r>
            <a:r>
              <a:rPr sz="2400" spc="-280" dirty="0">
                <a:solidFill>
                  <a:srgbClr val="94DDDE"/>
                </a:solidFill>
                <a:latin typeface="Trebuchet MS"/>
                <a:cs typeface="Trebuchet MS"/>
              </a:rPr>
              <a:t> </a:t>
            </a:r>
            <a:r>
              <a:rPr sz="2400" spc="475" dirty="0">
                <a:solidFill>
                  <a:srgbClr val="94DDDE"/>
                </a:solidFill>
                <a:latin typeface="Trebuchet MS"/>
                <a:cs typeface="Trebuchet MS"/>
              </a:rPr>
              <a:t>Ñ</a:t>
            </a:r>
            <a:r>
              <a:rPr sz="2400" spc="-280" dirty="0">
                <a:solidFill>
                  <a:srgbClr val="94DDDE"/>
                </a:solidFill>
                <a:latin typeface="Trebuchet MS"/>
                <a:cs typeface="Trebuchet MS"/>
              </a:rPr>
              <a:t> </a:t>
            </a:r>
            <a:r>
              <a:rPr sz="2400" spc="434" dirty="0">
                <a:solidFill>
                  <a:srgbClr val="94DDDE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94DDDE"/>
                </a:solidFill>
                <a:latin typeface="Trebuchet MS"/>
                <a:cs typeface="Trebuchet MS"/>
              </a:rPr>
              <a:t>	</a:t>
            </a:r>
            <a:r>
              <a:rPr sz="2400" spc="45" dirty="0">
                <a:solidFill>
                  <a:srgbClr val="94DDDE"/>
                </a:solidFill>
                <a:latin typeface="Trebuchet MS"/>
                <a:cs typeface="Trebuchet MS"/>
              </a:rPr>
              <a:t>2</a:t>
            </a:r>
            <a:r>
              <a:rPr sz="2400" spc="-280" dirty="0">
                <a:solidFill>
                  <a:srgbClr val="94DDDE"/>
                </a:solidFill>
                <a:latin typeface="Trebuchet MS"/>
                <a:cs typeface="Trebuchet MS"/>
              </a:rPr>
              <a:t> </a:t>
            </a:r>
            <a:r>
              <a:rPr sz="2400" spc="235" dirty="0">
                <a:solidFill>
                  <a:srgbClr val="94DDDE"/>
                </a:solidFill>
                <a:latin typeface="Trebuchet MS"/>
                <a:cs typeface="Trebuchet MS"/>
              </a:rPr>
              <a:t>0</a:t>
            </a:r>
            <a:r>
              <a:rPr sz="2400" spc="-280" dirty="0">
                <a:solidFill>
                  <a:srgbClr val="94DDDE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94DDDE"/>
                </a:solidFill>
                <a:latin typeface="Trebuchet MS"/>
                <a:cs typeface="Trebuchet MS"/>
              </a:rPr>
              <a:t>2</a:t>
            </a:r>
            <a:r>
              <a:rPr sz="2400" spc="-280" dirty="0">
                <a:solidFill>
                  <a:srgbClr val="94DDD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94DDDE"/>
                </a:solidFill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965315" marR="5080">
              <a:lnSpc>
                <a:spcPct val="116700"/>
              </a:lnSpc>
              <a:spcBef>
                <a:spcPts val="90"/>
              </a:spcBef>
            </a:pPr>
            <a:r>
              <a:rPr spc="-10" dirty="0"/>
              <a:t>Tecnicatura</a:t>
            </a:r>
            <a:r>
              <a:rPr spc="55" dirty="0"/>
              <a:t> </a:t>
            </a:r>
            <a:r>
              <a:rPr spc="15" dirty="0"/>
              <a:t>Universitaria</a:t>
            </a:r>
            <a:r>
              <a:rPr spc="60" dirty="0"/>
              <a:t> </a:t>
            </a:r>
            <a:r>
              <a:rPr spc="-20" dirty="0"/>
              <a:t>en</a:t>
            </a:r>
            <a:r>
              <a:rPr spc="60" dirty="0"/>
              <a:t> </a:t>
            </a:r>
            <a:r>
              <a:rPr spc="50" dirty="0"/>
              <a:t>Programación </a:t>
            </a:r>
            <a:r>
              <a:rPr spc="-890" dirty="0"/>
              <a:t> </a:t>
            </a:r>
            <a:r>
              <a:rPr spc="215" dirty="0"/>
              <a:t>UTN-FRA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00" y="1721146"/>
            <a:ext cx="7071995" cy="6058535"/>
            <a:chOff x="1028700" y="1721146"/>
            <a:chExt cx="7071995" cy="6058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830" y="1777248"/>
              <a:ext cx="6959677" cy="59462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86329" y="3173633"/>
              <a:ext cx="577215" cy="2619375"/>
            </a:xfrm>
            <a:custGeom>
              <a:avLst/>
              <a:gdLst/>
              <a:ahLst/>
              <a:cxnLst/>
              <a:rect l="l" t="t" r="r" b="b"/>
              <a:pathLst>
                <a:path w="577214" h="2619375">
                  <a:moveTo>
                    <a:pt x="577024" y="2618853"/>
                  </a:moveTo>
                  <a:lnTo>
                    <a:pt x="0" y="2618853"/>
                  </a:lnTo>
                  <a:lnTo>
                    <a:pt x="0" y="0"/>
                  </a:lnTo>
                  <a:lnTo>
                    <a:pt x="577024" y="0"/>
                  </a:lnTo>
                  <a:lnTo>
                    <a:pt x="577024" y="2618853"/>
                  </a:lnTo>
                  <a:close/>
                </a:path>
              </a:pathLst>
            </a:custGeom>
            <a:solidFill>
              <a:srgbClr val="DB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4830" y="6956288"/>
              <a:ext cx="1732280" cy="465455"/>
            </a:xfrm>
            <a:custGeom>
              <a:avLst/>
              <a:gdLst/>
              <a:ahLst/>
              <a:cxnLst/>
              <a:rect l="l" t="t" r="r" b="b"/>
              <a:pathLst>
                <a:path w="1732280" h="465454">
                  <a:moveTo>
                    <a:pt x="1732196" y="465408"/>
                  </a:moveTo>
                  <a:lnTo>
                    <a:pt x="1672801" y="441416"/>
                  </a:lnTo>
                  <a:lnTo>
                    <a:pt x="1614238" y="419677"/>
                  </a:lnTo>
                  <a:lnTo>
                    <a:pt x="1556598" y="400082"/>
                  </a:lnTo>
                  <a:lnTo>
                    <a:pt x="1499975" y="382525"/>
                  </a:lnTo>
                  <a:lnTo>
                    <a:pt x="1444462" y="366900"/>
                  </a:lnTo>
                  <a:lnTo>
                    <a:pt x="1390152" y="353099"/>
                  </a:lnTo>
                  <a:lnTo>
                    <a:pt x="1337137" y="341016"/>
                  </a:lnTo>
                  <a:lnTo>
                    <a:pt x="1285512" y="330543"/>
                  </a:lnTo>
                  <a:lnTo>
                    <a:pt x="1186800" y="314004"/>
                  </a:lnTo>
                  <a:lnTo>
                    <a:pt x="1094758" y="302628"/>
                  </a:lnTo>
                  <a:lnTo>
                    <a:pt x="1010131" y="295559"/>
                  </a:lnTo>
                  <a:lnTo>
                    <a:pt x="933663" y="291945"/>
                  </a:lnTo>
                  <a:lnTo>
                    <a:pt x="866098" y="290929"/>
                  </a:lnTo>
                  <a:lnTo>
                    <a:pt x="802153" y="291842"/>
                  </a:lnTo>
                  <a:lnTo>
                    <a:pt x="739824" y="294493"/>
                  </a:lnTo>
                  <a:lnTo>
                    <a:pt x="679156" y="298750"/>
                  </a:lnTo>
                  <a:lnTo>
                    <a:pt x="620197" y="304480"/>
                  </a:lnTo>
                  <a:lnTo>
                    <a:pt x="562992" y="311552"/>
                  </a:lnTo>
                  <a:lnTo>
                    <a:pt x="507588" y="319833"/>
                  </a:lnTo>
                  <a:lnTo>
                    <a:pt x="454031" y="329190"/>
                  </a:lnTo>
                  <a:lnTo>
                    <a:pt x="402367" y="339493"/>
                  </a:lnTo>
                  <a:lnTo>
                    <a:pt x="304901" y="362404"/>
                  </a:lnTo>
                  <a:lnTo>
                    <a:pt x="215563" y="387509"/>
                  </a:lnTo>
                  <a:lnTo>
                    <a:pt x="134720" y="413749"/>
                  </a:lnTo>
                  <a:lnTo>
                    <a:pt x="62742" y="440068"/>
                  </a:lnTo>
                  <a:lnTo>
                    <a:pt x="0" y="465408"/>
                  </a:lnTo>
                  <a:lnTo>
                    <a:pt x="0" y="174237"/>
                  </a:lnTo>
                  <a:lnTo>
                    <a:pt x="62742" y="149044"/>
                  </a:lnTo>
                  <a:lnTo>
                    <a:pt x="134720" y="122804"/>
                  </a:lnTo>
                  <a:lnTo>
                    <a:pt x="215563" y="96587"/>
                  </a:lnTo>
                  <a:lnTo>
                    <a:pt x="304901" y="71464"/>
                  </a:lnTo>
                  <a:lnTo>
                    <a:pt x="402367" y="48507"/>
                  </a:lnTo>
                  <a:lnTo>
                    <a:pt x="454031" y="38175"/>
                  </a:lnTo>
                  <a:lnTo>
                    <a:pt x="507588" y="28786"/>
                  </a:lnTo>
                  <a:lnTo>
                    <a:pt x="562992" y="20475"/>
                  </a:lnTo>
                  <a:lnTo>
                    <a:pt x="620197" y="13374"/>
                  </a:lnTo>
                  <a:lnTo>
                    <a:pt x="679156" y="7618"/>
                  </a:lnTo>
                  <a:lnTo>
                    <a:pt x="739824" y="3341"/>
                  </a:lnTo>
                  <a:lnTo>
                    <a:pt x="802153" y="677"/>
                  </a:lnTo>
                  <a:lnTo>
                    <a:pt x="898721" y="0"/>
                  </a:lnTo>
                  <a:lnTo>
                    <a:pt x="970831" y="2242"/>
                  </a:lnTo>
                  <a:lnTo>
                    <a:pt x="1051471" y="7531"/>
                  </a:lnTo>
                  <a:lnTo>
                    <a:pt x="1139898" y="16709"/>
                  </a:lnTo>
                  <a:lnTo>
                    <a:pt x="1235368" y="30615"/>
                  </a:lnTo>
                  <a:lnTo>
                    <a:pt x="1285512" y="39604"/>
                  </a:lnTo>
                  <a:lnTo>
                    <a:pt x="1337137" y="50089"/>
                  </a:lnTo>
                  <a:lnTo>
                    <a:pt x="1390152" y="62178"/>
                  </a:lnTo>
                  <a:lnTo>
                    <a:pt x="1444462" y="75973"/>
                  </a:lnTo>
                  <a:lnTo>
                    <a:pt x="1499975" y="91581"/>
                  </a:lnTo>
                  <a:lnTo>
                    <a:pt x="1556598" y="109106"/>
                  </a:lnTo>
                  <a:lnTo>
                    <a:pt x="1614238" y="128654"/>
                  </a:lnTo>
                  <a:lnTo>
                    <a:pt x="1672801" y="150329"/>
                  </a:lnTo>
                  <a:lnTo>
                    <a:pt x="1732196" y="174237"/>
                  </a:lnTo>
                  <a:lnTo>
                    <a:pt x="1732196" y="465408"/>
                  </a:lnTo>
                  <a:close/>
                </a:path>
              </a:pathLst>
            </a:custGeom>
            <a:solidFill>
              <a:srgbClr val="4EC2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821" y="4597513"/>
              <a:ext cx="1732280" cy="2533015"/>
            </a:xfrm>
            <a:custGeom>
              <a:avLst/>
              <a:gdLst/>
              <a:ahLst/>
              <a:cxnLst/>
              <a:rect l="l" t="t" r="r" b="b"/>
              <a:pathLst>
                <a:path w="1732280" h="2533015">
                  <a:moveTo>
                    <a:pt x="1732203" y="1194981"/>
                  </a:moveTo>
                  <a:lnTo>
                    <a:pt x="1501508" y="1194981"/>
                  </a:lnTo>
                  <a:lnTo>
                    <a:pt x="1501508" y="65074"/>
                  </a:lnTo>
                  <a:lnTo>
                    <a:pt x="1412836" y="40728"/>
                  </a:lnTo>
                  <a:lnTo>
                    <a:pt x="1316431" y="18745"/>
                  </a:lnTo>
                  <a:lnTo>
                    <a:pt x="1265377" y="8915"/>
                  </a:lnTo>
                  <a:lnTo>
                    <a:pt x="1212430" y="0"/>
                  </a:lnTo>
                  <a:lnTo>
                    <a:pt x="1212430" y="1194981"/>
                  </a:lnTo>
                  <a:lnTo>
                    <a:pt x="346329" y="1194981"/>
                  </a:lnTo>
                  <a:lnTo>
                    <a:pt x="346329" y="34226"/>
                  </a:lnTo>
                  <a:lnTo>
                    <a:pt x="251498" y="59042"/>
                  </a:lnTo>
                  <a:lnTo>
                    <a:pt x="202717" y="73583"/>
                  </a:lnTo>
                  <a:lnTo>
                    <a:pt x="153098" y="89636"/>
                  </a:lnTo>
                  <a:lnTo>
                    <a:pt x="102730" y="107276"/>
                  </a:lnTo>
                  <a:lnTo>
                    <a:pt x="51676" y="126555"/>
                  </a:lnTo>
                  <a:lnTo>
                    <a:pt x="0" y="147548"/>
                  </a:lnTo>
                  <a:lnTo>
                    <a:pt x="0" y="2533015"/>
                  </a:lnTo>
                  <a:lnTo>
                    <a:pt x="62750" y="2507831"/>
                  </a:lnTo>
                  <a:lnTo>
                    <a:pt x="134721" y="2481580"/>
                  </a:lnTo>
                  <a:lnTo>
                    <a:pt x="215569" y="2455367"/>
                  </a:lnTo>
                  <a:lnTo>
                    <a:pt x="304901" y="2430246"/>
                  </a:lnTo>
                  <a:lnTo>
                    <a:pt x="402374" y="2407285"/>
                  </a:lnTo>
                  <a:lnTo>
                    <a:pt x="454037" y="2396960"/>
                  </a:lnTo>
                  <a:lnTo>
                    <a:pt x="507593" y="2387562"/>
                  </a:lnTo>
                  <a:lnTo>
                    <a:pt x="562991" y="2379256"/>
                  </a:lnTo>
                  <a:lnTo>
                    <a:pt x="620204" y="2372156"/>
                  </a:lnTo>
                  <a:lnTo>
                    <a:pt x="679157" y="2366403"/>
                  </a:lnTo>
                  <a:lnTo>
                    <a:pt x="739825" y="2362123"/>
                  </a:lnTo>
                  <a:lnTo>
                    <a:pt x="802157" y="2359456"/>
                  </a:lnTo>
                  <a:lnTo>
                    <a:pt x="866101" y="2358542"/>
                  </a:lnTo>
                  <a:lnTo>
                    <a:pt x="933665" y="2359571"/>
                  </a:lnTo>
                  <a:lnTo>
                    <a:pt x="1010132" y="2363228"/>
                  </a:lnTo>
                  <a:lnTo>
                    <a:pt x="1094765" y="2370366"/>
                  </a:lnTo>
                  <a:lnTo>
                    <a:pt x="1186802" y="2381796"/>
                  </a:lnTo>
                  <a:lnTo>
                    <a:pt x="1285519" y="2398382"/>
                  </a:lnTo>
                  <a:lnTo>
                    <a:pt x="1337144" y="2408872"/>
                  </a:lnTo>
                  <a:lnTo>
                    <a:pt x="1390154" y="2420963"/>
                  </a:lnTo>
                  <a:lnTo>
                    <a:pt x="1444459" y="2434755"/>
                  </a:lnTo>
                  <a:lnTo>
                    <a:pt x="1499984" y="2450363"/>
                  </a:lnTo>
                  <a:lnTo>
                    <a:pt x="1556600" y="2467889"/>
                  </a:lnTo>
                  <a:lnTo>
                    <a:pt x="1614246" y="2487434"/>
                  </a:lnTo>
                  <a:lnTo>
                    <a:pt x="1672805" y="2509113"/>
                  </a:lnTo>
                  <a:lnTo>
                    <a:pt x="1732203" y="2533015"/>
                  </a:lnTo>
                  <a:lnTo>
                    <a:pt x="1732203" y="1194981"/>
                  </a:lnTo>
                  <a:close/>
                </a:path>
              </a:pathLst>
            </a:custGeom>
            <a:solidFill>
              <a:srgbClr val="A8D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20231" y="3639282"/>
              <a:ext cx="577215" cy="2153285"/>
            </a:xfrm>
            <a:custGeom>
              <a:avLst/>
              <a:gdLst/>
              <a:ahLst/>
              <a:cxnLst/>
              <a:rect l="l" t="t" r="r" b="b"/>
              <a:pathLst>
                <a:path w="577214" h="2153285">
                  <a:moveTo>
                    <a:pt x="577024" y="2153204"/>
                  </a:moveTo>
                  <a:lnTo>
                    <a:pt x="0" y="2153204"/>
                  </a:lnTo>
                  <a:lnTo>
                    <a:pt x="0" y="0"/>
                  </a:lnTo>
                  <a:lnTo>
                    <a:pt x="577024" y="0"/>
                  </a:lnTo>
                  <a:lnTo>
                    <a:pt x="577024" y="2153204"/>
                  </a:lnTo>
                  <a:close/>
                </a:path>
              </a:pathLst>
            </a:custGeom>
            <a:solidFill>
              <a:srgbClr val="8ECA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721146"/>
              <a:ext cx="7071750" cy="605822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96200" y="3910988"/>
            <a:ext cx="10134601" cy="103169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ES" sz="6600" spc="1780" dirty="0" smtClean="0">
                <a:solidFill>
                  <a:srgbClr val="F6B4A6"/>
                </a:solidFill>
              </a:rPr>
              <a:t>ORGANIZACIONES</a:t>
            </a:r>
            <a:endParaRPr sz="6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4800" y="1943100"/>
            <a:ext cx="12573000" cy="8077199"/>
            <a:chOff x="932351" y="3482055"/>
            <a:chExt cx="7532370" cy="2057400"/>
          </a:xfrm>
        </p:grpSpPr>
        <p:sp>
          <p:nvSpPr>
            <p:cNvPr id="4" name="object 4"/>
            <p:cNvSpPr/>
            <p:nvPr/>
          </p:nvSpPr>
          <p:spPr>
            <a:xfrm>
              <a:off x="1028699" y="3495878"/>
              <a:ext cx="7319645" cy="1920239"/>
            </a:xfrm>
            <a:custGeom>
              <a:avLst/>
              <a:gdLst/>
              <a:ahLst/>
              <a:cxnLst/>
              <a:rect l="l" t="t" r="r" b="b"/>
              <a:pathLst>
                <a:path w="7319645" h="1920239">
                  <a:moveTo>
                    <a:pt x="6836029" y="1919872"/>
                  </a:moveTo>
                  <a:lnTo>
                    <a:pt x="485765" y="1919872"/>
                  </a:lnTo>
                  <a:lnTo>
                    <a:pt x="437762" y="1917495"/>
                  </a:lnTo>
                  <a:lnTo>
                    <a:pt x="390562" y="1910452"/>
                  </a:lnTo>
                  <a:lnTo>
                    <a:pt x="344494" y="1898875"/>
                  </a:lnTo>
                  <a:lnTo>
                    <a:pt x="299877" y="1882895"/>
                  </a:lnTo>
                  <a:lnTo>
                    <a:pt x="257028" y="1862645"/>
                  </a:lnTo>
                  <a:lnTo>
                    <a:pt x="216266" y="1838256"/>
                  </a:lnTo>
                  <a:lnTo>
                    <a:pt x="177911" y="1809861"/>
                  </a:lnTo>
                  <a:lnTo>
                    <a:pt x="142280" y="1777592"/>
                  </a:lnTo>
                  <a:lnTo>
                    <a:pt x="110010" y="1741961"/>
                  </a:lnTo>
                  <a:lnTo>
                    <a:pt x="81615" y="1703605"/>
                  </a:lnTo>
                  <a:lnTo>
                    <a:pt x="57227" y="1662844"/>
                  </a:lnTo>
                  <a:lnTo>
                    <a:pt x="36977" y="1619995"/>
                  </a:lnTo>
                  <a:lnTo>
                    <a:pt x="20997" y="1575377"/>
                  </a:lnTo>
                  <a:lnTo>
                    <a:pt x="9420" y="1529310"/>
                  </a:lnTo>
                  <a:lnTo>
                    <a:pt x="2377" y="1482110"/>
                  </a:lnTo>
                  <a:lnTo>
                    <a:pt x="0" y="1434097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6836020" y="0"/>
                  </a:lnTo>
                  <a:lnTo>
                    <a:pt x="6884033" y="2377"/>
                  </a:lnTo>
                  <a:lnTo>
                    <a:pt x="6931233" y="9420"/>
                  </a:lnTo>
                  <a:lnTo>
                    <a:pt x="6977300" y="20997"/>
                  </a:lnTo>
                  <a:lnTo>
                    <a:pt x="7021918" y="36977"/>
                  </a:lnTo>
                  <a:lnTo>
                    <a:pt x="7064767" y="57227"/>
                  </a:lnTo>
                  <a:lnTo>
                    <a:pt x="7105528" y="81615"/>
                  </a:lnTo>
                  <a:lnTo>
                    <a:pt x="7143884" y="110010"/>
                  </a:lnTo>
                  <a:lnTo>
                    <a:pt x="7179515" y="142280"/>
                  </a:lnTo>
                  <a:lnTo>
                    <a:pt x="7211784" y="177911"/>
                  </a:lnTo>
                  <a:lnTo>
                    <a:pt x="7240179" y="216266"/>
                  </a:lnTo>
                  <a:lnTo>
                    <a:pt x="7264568" y="257028"/>
                  </a:lnTo>
                  <a:lnTo>
                    <a:pt x="7284818" y="299876"/>
                  </a:lnTo>
                  <a:lnTo>
                    <a:pt x="7300797" y="344494"/>
                  </a:lnTo>
                  <a:lnTo>
                    <a:pt x="7312375" y="390562"/>
                  </a:lnTo>
                  <a:lnTo>
                    <a:pt x="7319418" y="437762"/>
                  </a:lnTo>
                  <a:lnTo>
                    <a:pt x="7319418" y="1482110"/>
                  </a:lnTo>
                  <a:lnTo>
                    <a:pt x="7312375" y="1529310"/>
                  </a:lnTo>
                  <a:lnTo>
                    <a:pt x="7300797" y="1575377"/>
                  </a:lnTo>
                  <a:lnTo>
                    <a:pt x="7284818" y="1619995"/>
                  </a:lnTo>
                  <a:lnTo>
                    <a:pt x="7264568" y="1662844"/>
                  </a:lnTo>
                  <a:lnTo>
                    <a:pt x="7240179" y="1703605"/>
                  </a:lnTo>
                  <a:lnTo>
                    <a:pt x="7211784" y="1741961"/>
                  </a:lnTo>
                  <a:lnTo>
                    <a:pt x="7179515" y="1777592"/>
                  </a:lnTo>
                  <a:lnTo>
                    <a:pt x="7143884" y="1809861"/>
                  </a:lnTo>
                  <a:lnTo>
                    <a:pt x="7105528" y="1838256"/>
                  </a:lnTo>
                  <a:lnTo>
                    <a:pt x="7064767" y="1862645"/>
                  </a:lnTo>
                  <a:lnTo>
                    <a:pt x="7021918" y="1882895"/>
                  </a:lnTo>
                  <a:lnTo>
                    <a:pt x="6977300" y="1898875"/>
                  </a:lnTo>
                  <a:lnTo>
                    <a:pt x="6931233" y="1910452"/>
                  </a:lnTo>
                  <a:lnTo>
                    <a:pt x="6884033" y="1917495"/>
                  </a:lnTo>
                  <a:lnTo>
                    <a:pt x="6836029" y="191987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72309" y="3605880"/>
              <a:ext cx="154940" cy="227965"/>
            </a:xfrm>
            <a:custGeom>
              <a:avLst/>
              <a:gdLst/>
              <a:ahLst/>
              <a:cxnLst/>
              <a:rect l="l" t="t" r="r" b="b"/>
              <a:pathLst>
                <a:path w="154940" h="227964">
                  <a:moveTo>
                    <a:pt x="0" y="0"/>
                  </a:moveTo>
                  <a:lnTo>
                    <a:pt x="35628" y="32267"/>
                  </a:lnTo>
                  <a:lnTo>
                    <a:pt x="67895" y="67895"/>
                  </a:lnTo>
                  <a:lnTo>
                    <a:pt x="96288" y="106248"/>
                  </a:lnTo>
                  <a:lnTo>
                    <a:pt x="120674" y="147006"/>
                  </a:lnTo>
                  <a:lnTo>
                    <a:pt x="140923" y="189852"/>
                  </a:lnTo>
                  <a:lnTo>
                    <a:pt x="154506" y="227778"/>
                  </a:lnTo>
                </a:path>
              </a:pathLst>
            </a:custGeom>
            <a:ln w="247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29211" y="3840347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-123825" y="2288"/>
                  </a:moveTo>
                  <a:lnTo>
                    <a:pt x="124975" y="2288"/>
                  </a:lnTo>
                </a:path>
              </a:pathLst>
            </a:custGeom>
            <a:ln w="2522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6176" y="5025077"/>
              <a:ext cx="7284720" cy="391160"/>
            </a:xfrm>
            <a:custGeom>
              <a:avLst/>
              <a:gdLst/>
              <a:ahLst/>
              <a:cxnLst/>
              <a:rect l="l" t="t" r="r" b="b"/>
              <a:pathLst>
                <a:path w="7284720" h="391160">
                  <a:moveTo>
                    <a:pt x="7284611" y="0"/>
                  </a:moveTo>
                  <a:lnTo>
                    <a:pt x="7273034" y="46064"/>
                  </a:lnTo>
                  <a:lnTo>
                    <a:pt x="7257056" y="90678"/>
                  </a:lnTo>
                  <a:lnTo>
                    <a:pt x="7236807" y="133524"/>
                  </a:lnTo>
                  <a:lnTo>
                    <a:pt x="7212420" y="174283"/>
                  </a:lnTo>
                  <a:lnTo>
                    <a:pt x="7184028" y="212635"/>
                  </a:lnTo>
                  <a:lnTo>
                    <a:pt x="7151761" y="248264"/>
                  </a:lnTo>
                  <a:lnTo>
                    <a:pt x="7116132" y="280531"/>
                  </a:lnTo>
                  <a:lnTo>
                    <a:pt x="7077780" y="308924"/>
                  </a:lnTo>
                  <a:lnTo>
                    <a:pt x="7037021" y="333310"/>
                  </a:lnTo>
                  <a:lnTo>
                    <a:pt x="6994175" y="353559"/>
                  </a:lnTo>
                  <a:lnTo>
                    <a:pt x="6949561" y="369537"/>
                  </a:lnTo>
                  <a:lnTo>
                    <a:pt x="6903496" y="381114"/>
                  </a:lnTo>
                  <a:lnTo>
                    <a:pt x="6856300" y="388157"/>
                  </a:lnTo>
                  <a:lnTo>
                    <a:pt x="6808291" y="390534"/>
                  </a:lnTo>
                  <a:lnTo>
                    <a:pt x="458504" y="390534"/>
                  </a:lnTo>
                  <a:lnTo>
                    <a:pt x="410494" y="388157"/>
                  </a:lnTo>
                  <a:lnTo>
                    <a:pt x="363298" y="381114"/>
                  </a:lnTo>
                  <a:lnTo>
                    <a:pt x="317234" y="369537"/>
                  </a:lnTo>
                  <a:lnTo>
                    <a:pt x="272619" y="353559"/>
                  </a:lnTo>
                  <a:lnTo>
                    <a:pt x="229774" y="333310"/>
                  </a:lnTo>
                  <a:lnTo>
                    <a:pt x="189015" y="308924"/>
                  </a:lnTo>
                  <a:lnTo>
                    <a:pt x="150662" y="280531"/>
                  </a:lnTo>
                  <a:lnTo>
                    <a:pt x="115034" y="248264"/>
                  </a:lnTo>
                  <a:lnTo>
                    <a:pt x="82767" y="212635"/>
                  </a:lnTo>
                  <a:lnTo>
                    <a:pt x="54374" y="174283"/>
                  </a:lnTo>
                  <a:lnTo>
                    <a:pt x="29987" y="133524"/>
                  </a:lnTo>
                  <a:lnTo>
                    <a:pt x="9739" y="90678"/>
                  </a:lnTo>
                  <a:lnTo>
                    <a:pt x="0" y="63485"/>
                  </a:lnTo>
                </a:path>
              </a:pathLst>
            </a:custGeom>
            <a:ln w="247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0600" y="2095500"/>
            <a:ext cx="10972800" cy="5552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  <a:tabLst>
                <a:tab pos="2878455" algn="l"/>
              </a:tabLst>
            </a:pPr>
            <a:r>
              <a:rPr lang="es-ES" sz="6000" spc="-295" dirty="0" smtClean="0">
                <a:solidFill>
                  <a:srgbClr val="FFFFFF"/>
                </a:solidFill>
                <a:latin typeface="Trebuchet MS"/>
                <a:cs typeface="Trebuchet MS"/>
              </a:rPr>
              <a:t>Sistema social compuesto por  individuos o grupos de ellos que, teniendo valores compartidos, se interrelacionan y utilizan recursos con los que actividades tendientes al logro de objetivos comunes</a:t>
            </a:r>
            <a:endParaRPr sz="6000" dirty="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5336" y="4468689"/>
            <a:ext cx="7270264" cy="547541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28219" y="258322"/>
            <a:ext cx="16973332" cy="1213152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9200"/>
              </a:lnSpc>
              <a:spcBef>
                <a:spcPts val="259"/>
              </a:spcBef>
            </a:pPr>
            <a:r>
              <a:rPr lang="es-ES" sz="7700" spc="660" dirty="0" smtClean="0">
                <a:solidFill>
                  <a:srgbClr val="F6B4A6"/>
                </a:solidFill>
              </a:rPr>
              <a:t>DEFINICIÓN DE ORGANIZACIÓN</a:t>
            </a:r>
            <a:endParaRPr sz="7700" dirty="0"/>
          </a:p>
        </p:txBody>
      </p:sp>
    </p:spTree>
    <p:extLst>
      <p:ext uri="{BB962C8B-B14F-4D97-AF65-F5344CB8AC3E}">
        <p14:creationId xmlns:p14="http://schemas.microsoft.com/office/powerpoint/2010/main" val="73231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0" y="-720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800" y="2259228"/>
            <a:ext cx="12662582" cy="204607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91260" marR="5080" indent="-1179195" algn="ctr">
              <a:lnSpc>
                <a:spcPct val="100099"/>
              </a:lnSpc>
              <a:spcBef>
                <a:spcPts val="114"/>
              </a:spcBef>
            </a:pPr>
            <a:r>
              <a:rPr lang="es-ES" sz="6600" spc="740" dirty="0" smtClean="0">
                <a:solidFill>
                  <a:srgbClr val="2A4A81"/>
                </a:solidFill>
              </a:rPr>
              <a:t>Elementos Característicos de las Organizaciones</a:t>
            </a:r>
            <a:endParaRPr sz="6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4190" y="0"/>
            <a:ext cx="4589145" cy="1866900"/>
            <a:chOff x="4190" y="0"/>
            <a:chExt cx="4589145" cy="1866900"/>
          </a:xfrm>
        </p:grpSpPr>
        <p:sp>
          <p:nvSpPr>
            <p:cNvPr id="5" name="object 5"/>
            <p:cNvSpPr/>
            <p:nvPr/>
          </p:nvSpPr>
          <p:spPr>
            <a:xfrm>
              <a:off x="63609" y="0"/>
              <a:ext cx="4464685" cy="1795780"/>
            </a:xfrm>
            <a:custGeom>
              <a:avLst/>
              <a:gdLst/>
              <a:ahLst/>
              <a:cxnLst/>
              <a:rect l="l" t="t" r="r" b="b"/>
              <a:pathLst>
                <a:path w="4464685" h="1795780">
                  <a:moveTo>
                    <a:pt x="2670165" y="1782625"/>
                  </a:moveTo>
                  <a:lnTo>
                    <a:pt x="2670165" y="1759772"/>
                  </a:lnTo>
                  <a:lnTo>
                    <a:pt x="1344681" y="992820"/>
                  </a:lnTo>
                  <a:lnTo>
                    <a:pt x="1344681" y="974537"/>
                  </a:lnTo>
                  <a:lnTo>
                    <a:pt x="0" y="197529"/>
                  </a:lnTo>
                  <a:lnTo>
                    <a:pt x="0" y="54011"/>
                  </a:lnTo>
                  <a:lnTo>
                    <a:pt x="93965" y="0"/>
                  </a:lnTo>
                  <a:lnTo>
                    <a:pt x="3707605" y="0"/>
                  </a:lnTo>
                  <a:lnTo>
                    <a:pt x="3774458" y="41650"/>
                  </a:lnTo>
                  <a:lnTo>
                    <a:pt x="3813722" y="68514"/>
                  </a:lnTo>
                  <a:lnTo>
                    <a:pt x="3851444" y="96159"/>
                  </a:lnTo>
                  <a:lnTo>
                    <a:pt x="3887594" y="124565"/>
                  </a:lnTo>
                  <a:lnTo>
                    <a:pt x="3922139" y="153715"/>
                  </a:lnTo>
                  <a:lnTo>
                    <a:pt x="3955048" y="183589"/>
                  </a:lnTo>
                  <a:lnTo>
                    <a:pt x="3986290" y="214170"/>
                  </a:lnTo>
                  <a:lnTo>
                    <a:pt x="4015832" y="245439"/>
                  </a:lnTo>
                  <a:lnTo>
                    <a:pt x="4043644" y="277378"/>
                  </a:lnTo>
                  <a:lnTo>
                    <a:pt x="4097489" y="344636"/>
                  </a:lnTo>
                  <a:lnTo>
                    <a:pt x="4127240" y="378560"/>
                  </a:lnTo>
                  <a:lnTo>
                    <a:pt x="4158940" y="411740"/>
                  </a:lnTo>
                  <a:lnTo>
                    <a:pt x="4192581" y="444174"/>
                  </a:lnTo>
                  <a:lnTo>
                    <a:pt x="4228156" y="475864"/>
                  </a:lnTo>
                  <a:lnTo>
                    <a:pt x="4265656" y="506809"/>
                  </a:lnTo>
                  <a:lnTo>
                    <a:pt x="4305075" y="537009"/>
                  </a:lnTo>
                  <a:lnTo>
                    <a:pt x="4346405" y="566464"/>
                  </a:lnTo>
                  <a:lnTo>
                    <a:pt x="4389639" y="595175"/>
                  </a:lnTo>
                  <a:lnTo>
                    <a:pt x="4464597" y="632654"/>
                  </a:lnTo>
                  <a:lnTo>
                    <a:pt x="4464597" y="746005"/>
                  </a:lnTo>
                  <a:lnTo>
                    <a:pt x="4463683" y="746005"/>
                  </a:lnTo>
                  <a:lnTo>
                    <a:pt x="2734154" y="1745147"/>
                  </a:lnTo>
                  <a:lnTo>
                    <a:pt x="2734154" y="1770742"/>
                  </a:lnTo>
                  <a:lnTo>
                    <a:pt x="2690276" y="1770742"/>
                  </a:lnTo>
                  <a:lnTo>
                    <a:pt x="2670165" y="1782625"/>
                  </a:lnTo>
                  <a:close/>
                </a:path>
                <a:path w="4464685" h="1795780">
                  <a:moveTo>
                    <a:pt x="2734154" y="1795424"/>
                  </a:moveTo>
                  <a:lnTo>
                    <a:pt x="2690276" y="1770742"/>
                  </a:lnTo>
                  <a:lnTo>
                    <a:pt x="2734154" y="1770742"/>
                  </a:lnTo>
                  <a:lnTo>
                    <a:pt x="2734154" y="1795424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0" y="0"/>
              <a:ext cx="4588918" cy="186689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2211" y="390596"/>
            <a:ext cx="2075848" cy="12699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3139680" y="0"/>
            <a:ext cx="3835400" cy="1666875"/>
            <a:chOff x="13139680" y="0"/>
            <a:chExt cx="3835400" cy="1666875"/>
          </a:xfrm>
        </p:grpSpPr>
        <p:sp>
          <p:nvSpPr>
            <p:cNvPr id="9" name="object 9"/>
            <p:cNvSpPr/>
            <p:nvPr/>
          </p:nvSpPr>
          <p:spPr>
            <a:xfrm>
              <a:off x="13153662" y="0"/>
              <a:ext cx="3808095" cy="1651635"/>
            </a:xfrm>
            <a:custGeom>
              <a:avLst/>
              <a:gdLst/>
              <a:ahLst/>
              <a:cxnLst/>
              <a:rect l="l" t="t" r="r" b="b"/>
              <a:pathLst>
                <a:path w="3808094" h="1651635">
                  <a:moveTo>
                    <a:pt x="1904009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019" y="0"/>
                  </a:lnTo>
                  <a:lnTo>
                    <a:pt x="3808019" y="551539"/>
                  </a:lnTo>
                  <a:lnTo>
                    <a:pt x="1904009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96278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766" y="0"/>
                  </a:moveTo>
                  <a:lnTo>
                    <a:pt x="692746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766" y="0"/>
                  </a:lnTo>
                  <a:close/>
                </a:path>
                <a:path w="1437005" h="964565">
                  <a:moveTo>
                    <a:pt x="862431" y="0"/>
                  </a:moveTo>
                  <a:lnTo>
                    <a:pt x="856678" y="0"/>
                  </a:lnTo>
                  <a:lnTo>
                    <a:pt x="104457" y="752233"/>
                  </a:lnTo>
                  <a:lnTo>
                    <a:pt x="107746" y="754697"/>
                  </a:lnTo>
                  <a:lnTo>
                    <a:pt x="862431" y="0"/>
                  </a:lnTo>
                  <a:close/>
                </a:path>
                <a:path w="1437005" h="964565">
                  <a:moveTo>
                    <a:pt x="944689" y="0"/>
                  </a:moveTo>
                  <a:lnTo>
                    <a:pt x="938923" y="0"/>
                  </a:lnTo>
                  <a:lnTo>
                    <a:pt x="156273" y="782662"/>
                  </a:lnTo>
                  <a:lnTo>
                    <a:pt x="160388" y="784301"/>
                  </a:lnTo>
                  <a:lnTo>
                    <a:pt x="944689" y="0"/>
                  </a:lnTo>
                  <a:close/>
                </a:path>
                <a:path w="1437005" h="964565">
                  <a:moveTo>
                    <a:pt x="1026782" y="0"/>
                  </a:moveTo>
                  <a:lnTo>
                    <a:pt x="1020864" y="0"/>
                  </a:lnTo>
                  <a:lnTo>
                    <a:pt x="208089" y="812266"/>
                  </a:lnTo>
                  <a:lnTo>
                    <a:pt x="212204" y="814730"/>
                  </a:lnTo>
                  <a:lnTo>
                    <a:pt x="1026782" y="0"/>
                  </a:lnTo>
                  <a:close/>
                </a:path>
                <a:path w="1437005" h="964565">
                  <a:moveTo>
                    <a:pt x="1108354" y="0"/>
                  </a:moveTo>
                  <a:lnTo>
                    <a:pt x="1102918" y="0"/>
                  </a:lnTo>
                  <a:lnTo>
                    <a:pt x="260731" y="842695"/>
                  </a:lnTo>
                  <a:lnTo>
                    <a:pt x="264020" y="844346"/>
                  </a:lnTo>
                  <a:lnTo>
                    <a:pt x="1108354" y="0"/>
                  </a:lnTo>
                  <a:close/>
                </a:path>
                <a:path w="1437005" h="964565">
                  <a:moveTo>
                    <a:pt x="1190599" y="0"/>
                  </a:moveTo>
                  <a:lnTo>
                    <a:pt x="1184846" y="0"/>
                  </a:lnTo>
                  <a:lnTo>
                    <a:pt x="312547" y="872312"/>
                  </a:lnTo>
                  <a:lnTo>
                    <a:pt x="315836" y="874776"/>
                  </a:lnTo>
                  <a:lnTo>
                    <a:pt x="1190599" y="0"/>
                  </a:lnTo>
                  <a:close/>
                </a:path>
                <a:path w="1437005" h="964565">
                  <a:moveTo>
                    <a:pt x="1272844" y="0"/>
                  </a:moveTo>
                  <a:lnTo>
                    <a:pt x="1266698" y="0"/>
                  </a:lnTo>
                  <a:lnTo>
                    <a:pt x="364363" y="902741"/>
                  </a:lnTo>
                  <a:lnTo>
                    <a:pt x="368465" y="904379"/>
                  </a:lnTo>
                  <a:lnTo>
                    <a:pt x="1272844" y="0"/>
                  </a:lnTo>
                  <a:close/>
                </a:path>
                <a:path w="1437005" h="964565">
                  <a:moveTo>
                    <a:pt x="1354353" y="0"/>
                  </a:moveTo>
                  <a:lnTo>
                    <a:pt x="1348867" y="0"/>
                  </a:lnTo>
                  <a:lnTo>
                    <a:pt x="416179" y="932345"/>
                  </a:lnTo>
                  <a:lnTo>
                    <a:pt x="420281" y="934808"/>
                  </a:lnTo>
                  <a:lnTo>
                    <a:pt x="1280591" y="74510"/>
                  </a:lnTo>
                  <a:lnTo>
                    <a:pt x="1354353" y="0"/>
                  </a:lnTo>
                  <a:close/>
                </a:path>
                <a:path w="1437005" h="964565">
                  <a:moveTo>
                    <a:pt x="1436725" y="0"/>
                  </a:moveTo>
                  <a:lnTo>
                    <a:pt x="1430756" y="0"/>
                  </a:lnTo>
                  <a:lnTo>
                    <a:pt x="538721" y="892048"/>
                  </a:lnTo>
                  <a:lnTo>
                    <a:pt x="468807" y="962774"/>
                  </a:lnTo>
                  <a:lnTo>
                    <a:pt x="472097" y="964425"/>
                  </a:lnTo>
                  <a:lnTo>
                    <a:pt x="1436725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3662" y="0"/>
              <a:ext cx="202689" cy="20281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38" y="0"/>
                  </a:moveTo>
                  <a:lnTo>
                    <a:pt x="278485" y="0"/>
                  </a:lnTo>
                  <a:lnTo>
                    <a:pt x="42773" y="235712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38" y="0"/>
                  </a:lnTo>
                  <a:close/>
                </a:path>
                <a:path w="1904365" h="1506220">
                  <a:moveTo>
                    <a:pt x="366483" y="0"/>
                  </a:moveTo>
                  <a:lnTo>
                    <a:pt x="360730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483" y="0"/>
                  </a:lnTo>
                  <a:close/>
                </a:path>
                <a:path w="1904365" h="1506220">
                  <a:moveTo>
                    <a:pt x="448729" y="0"/>
                  </a:moveTo>
                  <a:lnTo>
                    <a:pt x="442976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729" y="0"/>
                  </a:lnTo>
                  <a:close/>
                </a:path>
                <a:path w="1904365" h="1506220">
                  <a:moveTo>
                    <a:pt x="530974" y="0"/>
                  </a:moveTo>
                  <a:lnTo>
                    <a:pt x="524827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0974" y="0"/>
                  </a:lnTo>
                  <a:close/>
                </a:path>
                <a:path w="1904365" h="1506220">
                  <a:moveTo>
                    <a:pt x="612482" y="0"/>
                  </a:moveTo>
                  <a:lnTo>
                    <a:pt x="606640" y="0"/>
                  </a:lnTo>
                  <a:lnTo>
                    <a:pt x="34544" y="572109"/>
                  </a:lnTo>
                  <a:lnTo>
                    <a:pt x="38658" y="574573"/>
                  </a:lnTo>
                  <a:lnTo>
                    <a:pt x="538708" y="74510"/>
                  </a:lnTo>
                  <a:lnTo>
                    <a:pt x="612482" y="0"/>
                  </a:lnTo>
                  <a:close/>
                </a:path>
                <a:path w="1904365" h="1506220">
                  <a:moveTo>
                    <a:pt x="694651" y="0"/>
                  </a:moveTo>
                  <a:lnTo>
                    <a:pt x="688886" y="0"/>
                  </a:lnTo>
                  <a:lnTo>
                    <a:pt x="87185" y="602538"/>
                  </a:lnTo>
                  <a:lnTo>
                    <a:pt x="90474" y="604177"/>
                  </a:lnTo>
                  <a:lnTo>
                    <a:pt x="694651" y="0"/>
                  </a:lnTo>
                  <a:close/>
                </a:path>
                <a:path w="1904365" h="1506220">
                  <a:moveTo>
                    <a:pt x="776897" y="0"/>
                  </a:moveTo>
                  <a:lnTo>
                    <a:pt x="771131" y="0"/>
                  </a:lnTo>
                  <a:lnTo>
                    <a:pt x="139001" y="632142"/>
                  </a:lnTo>
                  <a:lnTo>
                    <a:pt x="142290" y="634619"/>
                  </a:lnTo>
                  <a:lnTo>
                    <a:pt x="776897" y="0"/>
                  </a:lnTo>
                  <a:close/>
                </a:path>
                <a:path w="1904365" h="1506220">
                  <a:moveTo>
                    <a:pt x="1843633" y="0"/>
                  </a:moveTo>
                  <a:lnTo>
                    <a:pt x="1837880" y="0"/>
                  </a:lnTo>
                  <a:lnTo>
                    <a:pt x="815060" y="1022819"/>
                  </a:lnTo>
                  <a:lnTo>
                    <a:pt x="819175" y="1024458"/>
                  </a:lnTo>
                  <a:lnTo>
                    <a:pt x="1843633" y="0"/>
                  </a:lnTo>
                  <a:close/>
                </a:path>
                <a:path w="1904365" h="1506220">
                  <a:moveTo>
                    <a:pt x="1904009" y="1246530"/>
                  </a:moveTo>
                  <a:lnTo>
                    <a:pt x="1647393" y="1503133"/>
                  </a:lnTo>
                  <a:lnTo>
                    <a:pt x="1651508" y="1505610"/>
                  </a:lnTo>
                  <a:lnTo>
                    <a:pt x="1904009" y="1253109"/>
                  </a:lnTo>
                  <a:lnTo>
                    <a:pt x="1904009" y="1246530"/>
                  </a:lnTo>
                  <a:close/>
                </a:path>
                <a:path w="1904365" h="1506220">
                  <a:moveTo>
                    <a:pt x="1904009" y="1165110"/>
                  </a:moveTo>
                  <a:lnTo>
                    <a:pt x="1848078" y="1220216"/>
                  </a:lnTo>
                  <a:lnTo>
                    <a:pt x="1765833" y="1302461"/>
                  </a:lnTo>
                  <a:lnTo>
                    <a:pt x="1595589" y="1473530"/>
                  </a:lnTo>
                  <a:lnTo>
                    <a:pt x="1598879" y="1475181"/>
                  </a:lnTo>
                  <a:lnTo>
                    <a:pt x="1904009" y="1170863"/>
                  </a:lnTo>
                  <a:lnTo>
                    <a:pt x="1904009" y="1165110"/>
                  </a:lnTo>
                  <a:close/>
                </a:path>
                <a:path w="1904365" h="1506220">
                  <a:moveTo>
                    <a:pt x="1904009" y="1082852"/>
                  </a:moveTo>
                  <a:lnTo>
                    <a:pt x="1765833" y="1220216"/>
                  </a:lnTo>
                  <a:lnTo>
                    <a:pt x="1543773" y="1443101"/>
                  </a:lnTo>
                  <a:lnTo>
                    <a:pt x="1547063" y="1445564"/>
                  </a:lnTo>
                  <a:lnTo>
                    <a:pt x="1604632" y="1387170"/>
                  </a:lnTo>
                  <a:lnTo>
                    <a:pt x="1904009" y="1088618"/>
                  </a:lnTo>
                  <a:lnTo>
                    <a:pt x="1904009" y="1082852"/>
                  </a:lnTo>
                  <a:close/>
                </a:path>
                <a:path w="1904365" h="1506220">
                  <a:moveTo>
                    <a:pt x="1904009" y="1000607"/>
                  </a:moveTo>
                  <a:lnTo>
                    <a:pt x="1684413" y="1220216"/>
                  </a:lnTo>
                  <a:lnTo>
                    <a:pt x="1491132" y="1413484"/>
                  </a:lnTo>
                  <a:lnTo>
                    <a:pt x="1495247" y="1415135"/>
                  </a:lnTo>
                  <a:lnTo>
                    <a:pt x="1904009" y="1006373"/>
                  </a:lnTo>
                  <a:lnTo>
                    <a:pt x="1904009" y="1000607"/>
                  </a:lnTo>
                  <a:close/>
                </a:path>
                <a:path w="1904365" h="1506220">
                  <a:moveTo>
                    <a:pt x="1904009" y="918362"/>
                  </a:moveTo>
                  <a:lnTo>
                    <a:pt x="1602168" y="1220216"/>
                  </a:lnTo>
                  <a:lnTo>
                    <a:pt x="1439316" y="1383055"/>
                  </a:lnTo>
                  <a:lnTo>
                    <a:pt x="1443431" y="1385531"/>
                  </a:lnTo>
                  <a:lnTo>
                    <a:pt x="1769122" y="1059002"/>
                  </a:lnTo>
                  <a:lnTo>
                    <a:pt x="1904009" y="924128"/>
                  </a:lnTo>
                  <a:lnTo>
                    <a:pt x="1904009" y="918362"/>
                  </a:lnTo>
                  <a:close/>
                </a:path>
                <a:path w="1904365" h="1506220">
                  <a:moveTo>
                    <a:pt x="1904009" y="16116"/>
                  </a:moveTo>
                  <a:lnTo>
                    <a:pt x="1684413" y="235712"/>
                  </a:lnTo>
                  <a:lnTo>
                    <a:pt x="866876" y="1052423"/>
                  </a:lnTo>
                  <a:lnTo>
                    <a:pt x="870991" y="1054900"/>
                  </a:lnTo>
                  <a:lnTo>
                    <a:pt x="1604632" y="320433"/>
                  </a:lnTo>
                  <a:lnTo>
                    <a:pt x="1851367" y="74510"/>
                  </a:lnTo>
                  <a:lnTo>
                    <a:pt x="1904009" y="21882"/>
                  </a:lnTo>
                  <a:lnTo>
                    <a:pt x="1904009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2877" y="1328769"/>
              <a:ext cx="204794" cy="2969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344474" y="0"/>
              <a:ext cx="1713230" cy="1355090"/>
            </a:xfrm>
            <a:custGeom>
              <a:avLst/>
              <a:gdLst/>
              <a:ahLst/>
              <a:cxnLst/>
              <a:rect l="l" t="t" r="r" b="b"/>
              <a:pathLst>
                <a:path w="1713230" h="1355090">
                  <a:moveTo>
                    <a:pt x="668324" y="0"/>
                  </a:moveTo>
                  <a:lnTo>
                    <a:pt x="662571" y="0"/>
                  </a:lnTo>
                  <a:lnTo>
                    <a:pt x="0" y="662584"/>
                  </a:lnTo>
                  <a:lnTo>
                    <a:pt x="4102" y="664222"/>
                  </a:lnTo>
                  <a:lnTo>
                    <a:pt x="668324" y="0"/>
                  </a:lnTo>
                  <a:close/>
                </a:path>
                <a:path w="1713230" h="1355090">
                  <a:moveTo>
                    <a:pt x="831989" y="0"/>
                  </a:moveTo>
                  <a:lnTo>
                    <a:pt x="826503" y="0"/>
                  </a:lnTo>
                  <a:lnTo>
                    <a:pt x="104444" y="722617"/>
                  </a:lnTo>
                  <a:lnTo>
                    <a:pt x="107734" y="724268"/>
                  </a:lnTo>
                  <a:lnTo>
                    <a:pt x="831989" y="0"/>
                  </a:lnTo>
                  <a:close/>
                </a:path>
                <a:path w="1713230" h="1355090">
                  <a:moveTo>
                    <a:pt x="1570850" y="0"/>
                  </a:moveTo>
                  <a:lnTo>
                    <a:pt x="1564817" y="0"/>
                  </a:lnTo>
                  <a:lnTo>
                    <a:pt x="572427" y="992390"/>
                  </a:lnTo>
                  <a:lnTo>
                    <a:pt x="575716" y="994854"/>
                  </a:lnTo>
                  <a:lnTo>
                    <a:pt x="1570850" y="0"/>
                  </a:lnTo>
                  <a:close/>
                </a:path>
                <a:path w="1713230" h="1355090">
                  <a:moveTo>
                    <a:pt x="1713191" y="836942"/>
                  </a:moveTo>
                  <a:lnTo>
                    <a:pt x="1575015" y="974293"/>
                  </a:lnTo>
                  <a:lnTo>
                    <a:pt x="1329105" y="1220216"/>
                  </a:lnTo>
                  <a:lnTo>
                    <a:pt x="1196682" y="1353451"/>
                  </a:lnTo>
                  <a:lnTo>
                    <a:pt x="1199972" y="1355090"/>
                  </a:lnTo>
                  <a:lnTo>
                    <a:pt x="1496060" y="1059002"/>
                  </a:lnTo>
                  <a:lnTo>
                    <a:pt x="1713191" y="842695"/>
                  </a:lnTo>
                  <a:lnTo>
                    <a:pt x="1713191" y="836942"/>
                  </a:lnTo>
                  <a:close/>
                </a:path>
                <a:path w="1713230" h="1355090">
                  <a:moveTo>
                    <a:pt x="1713191" y="754697"/>
                  </a:moveTo>
                  <a:lnTo>
                    <a:pt x="1575015" y="892048"/>
                  </a:lnTo>
                  <a:lnTo>
                    <a:pt x="1246847" y="1220216"/>
                  </a:lnTo>
                  <a:lnTo>
                    <a:pt x="1144866" y="1323022"/>
                  </a:lnTo>
                  <a:lnTo>
                    <a:pt x="1148156" y="1325486"/>
                  </a:lnTo>
                  <a:lnTo>
                    <a:pt x="1413814" y="1059002"/>
                  </a:lnTo>
                  <a:lnTo>
                    <a:pt x="1713191" y="760450"/>
                  </a:lnTo>
                  <a:lnTo>
                    <a:pt x="1713191" y="754697"/>
                  </a:lnTo>
                  <a:close/>
                </a:path>
                <a:path w="1713230" h="1355090">
                  <a:moveTo>
                    <a:pt x="1713191" y="672452"/>
                  </a:moveTo>
                  <a:lnTo>
                    <a:pt x="1575015" y="809802"/>
                  </a:lnTo>
                  <a:lnTo>
                    <a:pt x="1165428" y="1220216"/>
                  </a:lnTo>
                  <a:lnTo>
                    <a:pt x="1092225" y="1293406"/>
                  </a:lnTo>
                  <a:lnTo>
                    <a:pt x="1096340" y="1295057"/>
                  </a:lnTo>
                  <a:lnTo>
                    <a:pt x="1332395" y="1059002"/>
                  </a:lnTo>
                  <a:lnTo>
                    <a:pt x="1413814" y="976757"/>
                  </a:lnTo>
                  <a:lnTo>
                    <a:pt x="1713191" y="678205"/>
                  </a:lnTo>
                  <a:lnTo>
                    <a:pt x="1713191" y="672452"/>
                  </a:lnTo>
                  <a:close/>
                </a:path>
                <a:path w="1713230" h="1355090">
                  <a:moveTo>
                    <a:pt x="1713191" y="590207"/>
                  </a:moveTo>
                  <a:lnTo>
                    <a:pt x="1083183" y="1220216"/>
                  </a:lnTo>
                  <a:lnTo>
                    <a:pt x="1040409" y="1262976"/>
                  </a:lnTo>
                  <a:lnTo>
                    <a:pt x="1044524" y="1265440"/>
                  </a:lnTo>
                  <a:lnTo>
                    <a:pt x="1250137" y="1059002"/>
                  </a:lnTo>
                  <a:lnTo>
                    <a:pt x="1713191" y="595960"/>
                  </a:lnTo>
                  <a:lnTo>
                    <a:pt x="1713191" y="590207"/>
                  </a:lnTo>
                  <a:close/>
                </a:path>
                <a:path w="1713230" h="1355090">
                  <a:moveTo>
                    <a:pt x="1713191" y="508774"/>
                  </a:moveTo>
                  <a:lnTo>
                    <a:pt x="1575015" y="646125"/>
                  </a:lnTo>
                  <a:lnTo>
                    <a:pt x="1000937" y="1220216"/>
                  </a:lnTo>
                  <a:lnTo>
                    <a:pt x="988593" y="1232547"/>
                  </a:lnTo>
                  <a:lnTo>
                    <a:pt x="991882" y="1235011"/>
                  </a:lnTo>
                  <a:lnTo>
                    <a:pt x="1413814" y="813092"/>
                  </a:lnTo>
                  <a:lnTo>
                    <a:pt x="1713191" y="514540"/>
                  </a:lnTo>
                  <a:lnTo>
                    <a:pt x="1713191" y="508774"/>
                  </a:lnTo>
                  <a:close/>
                </a:path>
                <a:path w="1713230" h="1355090">
                  <a:moveTo>
                    <a:pt x="1713191" y="426529"/>
                  </a:moveTo>
                  <a:lnTo>
                    <a:pt x="1575015" y="563880"/>
                  </a:lnTo>
                  <a:lnTo>
                    <a:pt x="936777" y="1202944"/>
                  </a:lnTo>
                  <a:lnTo>
                    <a:pt x="940066" y="1205407"/>
                  </a:lnTo>
                  <a:lnTo>
                    <a:pt x="1085646" y="1059002"/>
                  </a:lnTo>
                  <a:lnTo>
                    <a:pt x="1413814" y="730846"/>
                  </a:lnTo>
                  <a:lnTo>
                    <a:pt x="1713191" y="432282"/>
                  </a:lnTo>
                  <a:lnTo>
                    <a:pt x="1713191" y="426529"/>
                  </a:lnTo>
                  <a:close/>
                </a:path>
                <a:path w="1713230" h="1355090">
                  <a:moveTo>
                    <a:pt x="1713191" y="344284"/>
                  </a:moveTo>
                  <a:lnTo>
                    <a:pt x="1575015" y="481634"/>
                  </a:lnTo>
                  <a:lnTo>
                    <a:pt x="884148" y="1172502"/>
                  </a:lnTo>
                  <a:lnTo>
                    <a:pt x="888263" y="1174978"/>
                  </a:lnTo>
                  <a:lnTo>
                    <a:pt x="1004227" y="1059002"/>
                  </a:lnTo>
                  <a:lnTo>
                    <a:pt x="1413814" y="648601"/>
                  </a:lnTo>
                  <a:lnTo>
                    <a:pt x="1713191" y="350037"/>
                  </a:lnTo>
                  <a:lnTo>
                    <a:pt x="1713191" y="344284"/>
                  </a:lnTo>
                  <a:close/>
                </a:path>
                <a:path w="1713230" h="1355090">
                  <a:moveTo>
                    <a:pt x="1713191" y="262039"/>
                  </a:moveTo>
                  <a:lnTo>
                    <a:pt x="832332" y="1142898"/>
                  </a:lnTo>
                  <a:lnTo>
                    <a:pt x="836447" y="1145362"/>
                  </a:lnTo>
                  <a:lnTo>
                    <a:pt x="921981" y="1059002"/>
                  </a:lnTo>
                  <a:lnTo>
                    <a:pt x="1713191" y="267792"/>
                  </a:lnTo>
                  <a:lnTo>
                    <a:pt x="1713191" y="262039"/>
                  </a:lnTo>
                  <a:close/>
                </a:path>
                <a:path w="1713230" h="1355090">
                  <a:moveTo>
                    <a:pt x="1713191" y="180619"/>
                  </a:moveTo>
                  <a:lnTo>
                    <a:pt x="1657261" y="235712"/>
                  </a:lnTo>
                  <a:lnTo>
                    <a:pt x="780516" y="1112469"/>
                  </a:lnTo>
                  <a:lnTo>
                    <a:pt x="783805" y="1114933"/>
                  </a:lnTo>
                  <a:lnTo>
                    <a:pt x="1413814" y="484924"/>
                  </a:lnTo>
                  <a:lnTo>
                    <a:pt x="1713191" y="186372"/>
                  </a:lnTo>
                  <a:lnTo>
                    <a:pt x="1713191" y="180619"/>
                  </a:lnTo>
                  <a:close/>
                </a:path>
                <a:path w="1713230" h="1355090">
                  <a:moveTo>
                    <a:pt x="1713191" y="98361"/>
                  </a:moveTo>
                  <a:lnTo>
                    <a:pt x="1575015" y="235712"/>
                  </a:lnTo>
                  <a:lnTo>
                    <a:pt x="728700" y="1082852"/>
                  </a:lnTo>
                  <a:lnTo>
                    <a:pt x="731989" y="1084503"/>
                  </a:lnTo>
                  <a:lnTo>
                    <a:pt x="1413814" y="402678"/>
                  </a:lnTo>
                  <a:lnTo>
                    <a:pt x="1713191" y="104127"/>
                  </a:lnTo>
                  <a:lnTo>
                    <a:pt x="171319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99730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53" y="101649"/>
                  </a:moveTo>
                  <a:lnTo>
                    <a:pt x="129102" y="0"/>
                  </a:lnTo>
                  <a:lnTo>
                    <a:pt x="255555" y="0"/>
                  </a:lnTo>
                  <a:lnTo>
                    <a:pt x="255555" y="15290"/>
                  </a:lnTo>
                  <a:lnTo>
                    <a:pt x="174953" y="101649"/>
                  </a:lnTo>
                  <a:close/>
                </a:path>
                <a:path w="255905" h="102235">
                  <a:moveTo>
                    <a:pt x="590" y="1308"/>
                  </a:moveTo>
                  <a:lnTo>
                    <a:pt x="0" y="0"/>
                  </a:lnTo>
                  <a:lnTo>
                    <a:pt x="1818" y="0"/>
                  </a:lnTo>
                  <a:lnTo>
                    <a:pt x="590" y="130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39680" y="0"/>
              <a:ext cx="3835400" cy="1666875"/>
            </a:xfrm>
            <a:custGeom>
              <a:avLst/>
              <a:gdLst/>
              <a:ahLst/>
              <a:cxnLst/>
              <a:rect l="l" t="t" r="r" b="b"/>
              <a:pathLst>
                <a:path w="3835400" h="1666875">
                  <a:moveTo>
                    <a:pt x="1917991" y="1666803"/>
                  </a:moveTo>
                  <a:lnTo>
                    <a:pt x="0" y="559763"/>
                  </a:lnTo>
                  <a:lnTo>
                    <a:pt x="0" y="0"/>
                  </a:lnTo>
                  <a:lnTo>
                    <a:pt x="27141" y="0"/>
                  </a:lnTo>
                  <a:lnTo>
                    <a:pt x="27141" y="544136"/>
                  </a:lnTo>
                  <a:lnTo>
                    <a:pt x="1904009" y="1627325"/>
                  </a:lnTo>
                  <a:lnTo>
                    <a:pt x="1986360" y="1627325"/>
                  </a:lnTo>
                  <a:lnTo>
                    <a:pt x="1917991" y="1666803"/>
                  </a:lnTo>
                  <a:close/>
                </a:path>
                <a:path w="3835400" h="1666875">
                  <a:moveTo>
                    <a:pt x="955705" y="25982"/>
                  </a:moveTo>
                  <a:lnTo>
                    <a:pt x="943986" y="0"/>
                  </a:lnTo>
                  <a:lnTo>
                    <a:pt x="980079" y="0"/>
                  </a:lnTo>
                  <a:lnTo>
                    <a:pt x="955705" y="25982"/>
                  </a:lnTo>
                  <a:close/>
                </a:path>
                <a:path w="3835400" h="1666875">
                  <a:moveTo>
                    <a:pt x="1130068" y="126323"/>
                  </a:moveTo>
                  <a:lnTo>
                    <a:pt x="1073088" y="0"/>
                  </a:lnTo>
                  <a:lnTo>
                    <a:pt x="1104394" y="0"/>
                  </a:lnTo>
                  <a:lnTo>
                    <a:pt x="1139116" y="76976"/>
                  </a:lnTo>
                  <a:lnTo>
                    <a:pt x="1176332" y="76976"/>
                  </a:lnTo>
                  <a:lnTo>
                    <a:pt x="1130068" y="126323"/>
                  </a:lnTo>
                  <a:close/>
                </a:path>
                <a:path w="3835400" h="1666875">
                  <a:moveTo>
                    <a:pt x="1176332" y="76976"/>
                  </a:moveTo>
                  <a:lnTo>
                    <a:pt x="1139116" y="76976"/>
                  </a:lnTo>
                  <a:lnTo>
                    <a:pt x="1201623" y="9533"/>
                  </a:lnTo>
                  <a:lnTo>
                    <a:pt x="1201623" y="0"/>
                  </a:lnTo>
                  <a:lnTo>
                    <a:pt x="1228764" y="0"/>
                  </a:lnTo>
                  <a:lnTo>
                    <a:pt x="1228764" y="21048"/>
                  </a:lnTo>
                  <a:lnTo>
                    <a:pt x="1176332" y="76976"/>
                  </a:lnTo>
                  <a:close/>
                </a:path>
                <a:path w="3835400" h="1666875">
                  <a:moveTo>
                    <a:pt x="1931151" y="1627325"/>
                  </a:moveTo>
                  <a:lnTo>
                    <a:pt x="1904009" y="1627325"/>
                  </a:lnTo>
                  <a:lnTo>
                    <a:pt x="1904009" y="0"/>
                  </a:lnTo>
                  <a:lnTo>
                    <a:pt x="1931151" y="0"/>
                  </a:lnTo>
                  <a:lnTo>
                    <a:pt x="1931151" y="1627325"/>
                  </a:lnTo>
                  <a:close/>
                </a:path>
                <a:path w="3835400" h="1666875">
                  <a:moveTo>
                    <a:pt x="1986360" y="1627325"/>
                  </a:moveTo>
                  <a:lnTo>
                    <a:pt x="1931151" y="1627325"/>
                  </a:lnTo>
                  <a:lnTo>
                    <a:pt x="3808019" y="544136"/>
                  </a:lnTo>
                  <a:lnTo>
                    <a:pt x="3808019" y="0"/>
                  </a:lnTo>
                  <a:lnTo>
                    <a:pt x="3835404" y="0"/>
                  </a:lnTo>
                  <a:lnTo>
                    <a:pt x="3835160" y="559763"/>
                  </a:lnTo>
                  <a:lnTo>
                    <a:pt x="1986360" y="1627325"/>
                  </a:lnTo>
                  <a:close/>
                </a:path>
                <a:path w="3835400" h="1666875">
                  <a:moveTo>
                    <a:pt x="3201039" y="730836"/>
                  </a:moveTo>
                  <a:lnTo>
                    <a:pt x="3201039" y="442973"/>
                  </a:lnTo>
                  <a:lnTo>
                    <a:pt x="3699454" y="155110"/>
                  </a:lnTo>
                  <a:lnTo>
                    <a:pt x="3699454" y="442973"/>
                  </a:lnTo>
                  <a:lnTo>
                    <a:pt x="3201039" y="730836"/>
                  </a:lnTo>
                  <a:close/>
                </a:path>
                <a:path w="3835400" h="1666875">
                  <a:moveTo>
                    <a:pt x="2121141" y="1181548"/>
                  </a:moveTo>
                  <a:lnTo>
                    <a:pt x="2263427" y="840224"/>
                  </a:lnTo>
                  <a:lnTo>
                    <a:pt x="2405714" y="1017055"/>
                  </a:lnTo>
                  <a:lnTo>
                    <a:pt x="2336627" y="1058178"/>
                  </a:lnTo>
                  <a:lnTo>
                    <a:pt x="2336627" y="1141247"/>
                  </a:lnTo>
                  <a:lnTo>
                    <a:pt x="2190228" y="1141247"/>
                  </a:lnTo>
                  <a:lnTo>
                    <a:pt x="2121141" y="1181548"/>
                  </a:lnTo>
                  <a:close/>
                </a:path>
                <a:path w="3835400" h="1666875">
                  <a:moveTo>
                    <a:pt x="2190228" y="1277776"/>
                  </a:moveTo>
                  <a:lnTo>
                    <a:pt x="2190228" y="1141247"/>
                  </a:lnTo>
                  <a:lnTo>
                    <a:pt x="2336627" y="1141247"/>
                  </a:lnTo>
                  <a:lnTo>
                    <a:pt x="2336627" y="1193885"/>
                  </a:lnTo>
                  <a:lnTo>
                    <a:pt x="2190228" y="127777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999065" y="0"/>
            <a:ext cx="5348605" cy="1828800"/>
            <a:chOff x="4999065" y="0"/>
            <a:chExt cx="5348605" cy="1828800"/>
          </a:xfrm>
        </p:grpSpPr>
        <p:sp>
          <p:nvSpPr>
            <p:cNvPr id="18" name="object 18"/>
            <p:cNvSpPr/>
            <p:nvPr/>
          </p:nvSpPr>
          <p:spPr>
            <a:xfrm>
              <a:off x="5011406" y="0"/>
              <a:ext cx="5324475" cy="1821180"/>
            </a:xfrm>
            <a:custGeom>
              <a:avLst/>
              <a:gdLst/>
              <a:ahLst/>
              <a:cxnLst/>
              <a:rect l="l" t="t" r="r" b="b"/>
              <a:pathLst>
                <a:path w="5324475" h="1821180">
                  <a:moveTo>
                    <a:pt x="3122204" y="1821048"/>
                  </a:moveTo>
                  <a:lnTo>
                    <a:pt x="3063445" y="1814597"/>
                  </a:lnTo>
                  <a:lnTo>
                    <a:pt x="3015625" y="1796367"/>
                  </a:lnTo>
                  <a:lnTo>
                    <a:pt x="39265" y="77640"/>
                  </a:lnTo>
                  <a:lnTo>
                    <a:pt x="3137" y="39145"/>
                  </a:lnTo>
                  <a:lnTo>
                    <a:pt x="0" y="23789"/>
                  </a:lnTo>
                  <a:lnTo>
                    <a:pt x="0" y="0"/>
                  </a:lnTo>
                  <a:lnTo>
                    <a:pt x="111816" y="0"/>
                  </a:lnTo>
                  <a:lnTo>
                    <a:pt x="3023478" y="1680813"/>
                  </a:lnTo>
                  <a:lnTo>
                    <a:pt x="3044619" y="1690471"/>
                  </a:lnTo>
                  <a:lnTo>
                    <a:pt x="3068914" y="1697501"/>
                  </a:lnTo>
                  <a:lnTo>
                    <a:pt x="3095734" y="1701795"/>
                  </a:lnTo>
                  <a:lnTo>
                    <a:pt x="3124448" y="1703250"/>
                  </a:lnTo>
                  <a:lnTo>
                    <a:pt x="3407369" y="1703250"/>
                  </a:lnTo>
                  <a:lnTo>
                    <a:pt x="3263561" y="1786270"/>
                  </a:lnTo>
                  <a:lnTo>
                    <a:pt x="3232639" y="1801170"/>
                  </a:lnTo>
                  <a:lnTo>
                    <a:pt x="3197931" y="1812073"/>
                  </a:lnTo>
                  <a:lnTo>
                    <a:pt x="3160698" y="1818769"/>
                  </a:lnTo>
                  <a:lnTo>
                    <a:pt x="3122204" y="1821048"/>
                  </a:lnTo>
                  <a:close/>
                </a:path>
                <a:path w="5324475" h="1821180">
                  <a:moveTo>
                    <a:pt x="3407369" y="1703250"/>
                  </a:moveTo>
                  <a:lnTo>
                    <a:pt x="3124448" y="1703250"/>
                  </a:lnTo>
                  <a:lnTo>
                    <a:pt x="3161277" y="1700989"/>
                  </a:lnTo>
                  <a:lnTo>
                    <a:pt x="3196949" y="1694415"/>
                  </a:lnTo>
                  <a:lnTo>
                    <a:pt x="3260196" y="1669594"/>
                  </a:lnTo>
                  <a:lnTo>
                    <a:pt x="5127011" y="591463"/>
                  </a:lnTo>
                  <a:lnTo>
                    <a:pt x="5162912" y="564117"/>
                  </a:lnTo>
                  <a:lnTo>
                    <a:pt x="5178618" y="534247"/>
                  </a:lnTo>
                  <a:lnTo>
                    <a:pt x="5178618" y="636338"/>
                  </a:lnTo>
                  <a:lnTo>
                    <a:pt x="5175515" y="656638"/>
                  </a:lnTo>
                  <a:lnTo>
                    <a:pt x="5164735" y="676726"/>
                  </a:lnTo>
                  <a:lnTo>
                    <a:pt x="5146592" y="695974"/>
                  </a:lnTo>
                  <a:lnTo>
                    <a:pt x="5121402" y="713748"/>
                  </a:lnTo>
                  <a:lnTo>
                    <a:pt x="3407369" y="1703250"/>
                  </a:lnTo>
                  <a:close/>
                </a:path>
                <a:path w="5324475" h="1821180">
                  <a:moveTo>
                    <a:pt x="5206017" y="497015"/>
                  </a:moveTo>
                  <a:lnTo>
                    <a:pt x="5221968" y="483709"/>
                  </a:lnTo>
                  <a:lnTo>
                    <a:pt x="5235413" y="462026"/>
                  </a:lnTo>
                  <a:lnTo>
                    <a:pt x="5244020" y="433821"/>
                  </a:lnTo>
                  <a:lnTo>
                    <a:pt x="5247053" y="399621"/>
                  </a:lnTo>
                  <a:lnTo>
                    <a:pt x="5247053" y="0"/>
                  </a:lnTo>
                  <a:lnTo>
                    <a:pt x="5324463" y="0"/>
                  </a:lnTo>
                  <a:lnTo>
                    <a:pt x="5324463" y="361476"/>
                  </a:lnTo>
                  <a:lnTo>
                    <a:pt x="5321764" y="394397"/>
                  </a:lnTo>
                  <a:lnTo>
                    <a:pt x="5313805" y="422058"/>
                  </a:lnTo>
                  <a:lnTo>
                    <a:pt x="5300798" y="443830"/>
                  </a:lnTo>
                  <a:lnTo>
                    <a:pt x="5282953" y="459081"/>
                  </a:lnTo>
                  <a:lnTo>
                    <a:pt x="5281831" y="459081"/>
                  </a:lnTo>
                  <a:lnTo>
                    <a:pt x="5215500" y="492456"/>
                  </a:lnTo>
                  <a:lnTo>
                    <a:pt x="5206893" y="496628"/>
                  </a:lnTo>
                  <a:lnTo>
                    <a:pt x="5206017" y="497015"/>
                  </a:lnTo>
                  <a:close/>
                </a:path>
                <a:path w="5324475" h="1821180">
                  <a:moveTo>
                    <a:pt x="5205543" y="497411"/>
                  </a:moveTo>
                  <a:lnTo>
                    <a:pt x="5205543" y="497224"/>
                  </a:lnTo>
                  <a:lnTo>
                    <a:pt x="5206017" y="497015"/>
                  </a:lnTo>
                  <a:lnTo>
                    <a:pt x="5205543" y="497411"/>
                  </a:lnTo>
                  <a:close/>
                </a:path>
                <a:path w="5324475" h="1821180">
                  <a:moveTo>
                    <a:pt x="5205543" y="498346"/>
                  </a:moveTo>
                  <a:lnTo>
                    <a:pt x="5204421" y="498346"/>
                  </a:lnTo>
                  <a:lnTo>
                    <a:pt x="5205543" y="497411"/>
                  </a:lnTo>
                  <a:lnTo>
                    <a:pt x="5205543" y="49834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23200" y="0"/>
              <a:ext cx="5067300" cy="1704975"/>
            </a:xfrm>
            <a:custGeom>
              <a:avLst/>
              <a:gdLst/>
              <a:ahLst/>
              <a:cxnLst/>
              <a:rect l="l" t="t" r="r" b="b"/>
              <a:pathLst>
                <a:path w="5067300" h="1704975">
                  <a:moveTo>
                    <a:pt x="3013775" y="1704372"/>
                  </a:moveTo>
                  <a:lnTo>
                    <a:pt x="2958242" y="1698623"/>
                  </a:lnTo>
                  <a:lnTo>
                    <a:pt x="2912805" y="1681935"/>
                  </a:lnTo>
                  <a:lnTo>
                    <a:pt x="0" y="0"/>
                  </a:lnTo>
                  <a:lnTo>
                    <a:pt x="4196270" y="0"/>
                  </a:lnTo>
                  <a:lnTo>
                    <a:pt x="5034289" y="483762"/>
                  </a:lnTo>
                  <a:lnTo>
                    <a:pt x="5064737" y="515788"/>
                  </a:lnTo>
                  <a:lnTo>
                    <a:pt x="5066823" y="527515"/>
                  </a:lnTo>
                  <a:lnTo>
                    <a:pt x="5063335" y="543818"/>
                  </a:lnTo>
                  <a:lnTo>
                    <a:pt x="5037005" y="576422"/>
                  </a:lnTo>
                  <a:lnTo>
                    <a:pt x="3148401" y="1670716"/>
                  </a:lnTo>
                  <a:lnTo>
                    <a:pt x="3085295" y="1695537"/>
                  </a:lnTo>
                  <a:lnTo>
                    <a:pt x="3013775" y="1704372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89098" y="0"/>
              <a:ext cx="3354070" cy="1194435"/>
            </a:xfrm>
            <a:custGeom>
              <a:avLst/>
              <a:gdLst/>
              <a:ahLst/>
              <a:cxnLst/>
              <a:rect l="l" t="t" r="r" b="b"/>
              <a:pathLst>
                <a:path w="3354070" h="1194435">
                  <a:moveTo>
                    <a:pt x="2067005" y="1193915"/>
                  </a:moveTo>
                  <a:lnTo>
                    <a:pt x="0" y="0"/>
                  </a:lnTo>
                  <a:lnTo>
                    <a:pt x="2059308" y="0"/>
                  </a:lnTo>
                  <a:lnTo>
                    <a:pt x="3096895" y="599316"/>
                  </a:lnTo>
                  <a:lnTo>
                    <a:pt x="2067005" y="1193915"/>
                  </a:lnTo>
                  <a:close/>
                </a:path>
                <a:path w="3354070" h="1194435">
                  <a:moveTo>
                    <a:pt x="3353807" y="328942"/>
                  </a:moveTo>
                  <a:lnTo>
                    <a:pt x="2784253" y="0"/>
                  </a:lnTo>
                  <a:lnTo>
                    <a:pt x="3353807" y="0"/>
                  </a:lnTo>
                  <a:lnTo>
                    <a:pt x="3353807" y="32894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99065" y="0"/>
              <a:ext cx="5348605" cy="1828800"/>
            </a:xfrm>
            <a:custGeom>
              <a:avLst/>
              <a:gdLst/>
              <a:ahLst/>
              <a:cxnLst/>
              <a:rect l="l" t="t" r="r" b="b"/>
              <a:pathLst>
                <a:path w="5348605" h="1828800">
                  <a:moveTo>
                    <a:pt x="3173442" y="1828800"/>
                  </a:moveTo>
                  <a:lnTo>
                    <a:pt x="3103114" y="1828800"/>
                  </a:lnTo>
                  <a:lnTo>
                    <a:pt x="3073262" y="1816100"/>
                  </a:lnTo>
                  <a:lnTo>
                    <a:pt x="3045723" y="1816100"/>
                  </a:lnTo>
                  <a:lnTo>
                    <a:pt x="44875" y="76200"/>
                  </a:lnTo>
                  <a:lnTo>
                    <a:pt x="11920" y="50800"/>
                  </a:lnTo>
                  <a:lnTo>
                    <a:pt x="0" y="12700"/>
                  </a:lnTo>
                  <a:lnTo>
                    <a:pt x="0" y="0"/>
                  </a:lnTo>
                  <a:lnTo>
                    <a:pt x="24681" y="0"/>
                  </a:lnTo>
                  <a:lnTo>
                    <a:pt x="24681" y="12700"/>
                  </a:lnTo>
                  <a:lnTo>
                    <a:pt x="27714" y="25400"/>
                  </a:lnTo>
                  <a:lnTo>
                    <a:pt x="35479" y="38100"/>
                  </a:lnTo>
                  <a:lnTo>
                    <a:pt x="45979" y="50800"/>
                  </a:lnTo>
                  <a:lnTo>
                    <a:pt x="57216" y="63500"/>
                  </a:lnTo>
                  <a:lnTo>
                    <a:pt x="3034697" y="1778000"/>
                  </a:lnTo>
                  <a:lnTo>
                    <a:pt x="3055680" y="1790700"/>
                  </a:lnTo>
                  <a:lnTo>
                    <a:pt x="3079712" y="1790700"/>
                  </a:lnTo>
                  <a:lnTo>
                    <a:pt x="3106480" y="1803400"/>
                  </a:lnTo>
                  <a:lnTo>
                    <a:pt x="3248293" y="1803400"/>
                  </a:lnTo>
                  <a:lnTo>
                    <a:pt x="3211814" y="1816100"/>
                  </a:lnTo>
                  <a:lnTo>
                    <a:pt x="3173442" y="1828800"/>
                  </a:lnTo>
                  <a:close/>
                </a:path>
                <a:path w="5348605" h="1828800">
                  <a:moveTo>
                    <a:pt x="3212796" y="1701800"/>
                  </a:moveTo>
                  <a:lnTo>
                    <a:pt x="3053033" y="1701800"/>
                  </a:lnTo>
                  <a:lnTo>
                    <a:pt x="3030209" y="1689100"/>
                  </a:lnTo>
                  <a:lnTo>
                    <a:pt x="101016" y="0"/>
                  </a:lnTo>
                  <a:lnTo>
                    <a:pt x="149172" y="0"/>
                  </a:lnTo>
                  <a:lnTo>
                    <a:pt x="3042550" y="1663700"/>
                  </a:lnTo>
                  <a:lnTo>
                    <a:pt x="3062025" y="1676400"/>
                  </a:lnTo>
                  <a:lnTo>
                    <a:pt x="3084761" y="1676400"/>
                  </a:lnTo>
                  <a:lnTo>
                    <a:pt x="3110231" y="1689100"/>
                  </a:lnTo>
                  <a:lnTo>
                    <a:pt x="3247715" y="1689100"/>
                  </a:lnTo>
                  <a:lnTo>
                    <a:pt x="3212796" y="1701800"/>
                  </a:lnTo>
                  <a:close/>
                </a:path>
                <a:path w="5348605" h="1828800">
                  <a:moveTo>
                    <a:pt x="2745251" y="546100"/>
                  </a:moveTo>
                  <a:lnTo>
                    <a:pt x="1833159" y="25400"/>
                  </a:lnTo>
                  <a:lnTo>
                    <a:pt x="1878283" y="0"/>
                  </a:lnTo>
                  <a:lnTo>
                    <a:pt x="2138072" y="0"/>
                  </a:lnTo>
                  <a:lnTo>
                    <a:pt x="2920265" y="444500"/>
                  </a:lnTo>
                  <a:lnTo>
                    <a:pt x="2745251" y="546100"/>
                  </a:lnTo>
                  <a:close/>
                </a:path>
                <a:path w="5348605" h="1828800">
                  <a:moveTo>
                    <a:pt x="2387370" y="76200"/>
                  </a:moveTo>
                  <a:lnTo>
                    <a:pt x="2232408" y="0"/>
                  </a:lnTo>
                  <a:lnTo>
                    <a:pt x="2541247" y="0"/>
                  </a:lnTo>
                  <a:lnTo>
                    <a:pt x="2387370" y="76200"/>
                  </a:lnTo>
                  <a:close/>
                </a:path>
                <a:path w="5348605" h="1828800">
                  <a:moveTo>
                    <a:pt x="2707107" y="25400"/>
                  </a:moveTo>
                  <a:lnTo>
                    <a:pt x="2649967" y="0"/>
                  </a:lnTo>
                  <a:lnTo>
                    <a:pt x="2763846" y="0"/>
                  </a:lnTo>
                  <a:lnTo>
                    <a:pt x="2707107" y="25400"/>
                  </a:lnTo>
                  <a:close/>
                </a:path>
                <a:path w="5348605" h="1828800">
                  <a:moveTo>
                    <a:pt x="2907924" y="139700"/>
                  </a:moveTo>
                  <a:lnTo>
                    <a:pt x="2747494" y="50800"/>
                  </a:lnTo>
                  <a:lnTo>
                    <a:pt x="2846975" y="0"/>
                  </a:lnTo>
                  <a:lnTo>
                    <a:pt x="2967050" y="0"/>
                  </a:lnTo>
                  <a:lnTo>
                    <a:pt x="3067231" y="50800"/>
                  </a:lnTo>
                  <a:lnTo>
                    <a:pt x="2907924" y="139700"/>
                  </a:lnTo>
                  <a:close/>
                </a:path>
                <a:path w="5348605" h="1828800">
                  <a:moveTo>
                    <a:pt x="3261317" y="101600"/>
                  </a:moveTo>
                  <a:lnTo>
                    <a:pt x="3100888" y="12700"/>
                  </a:lnTo>
                  <a:lnTo>
                    <a:pt x="3138199" y="0"/>
                  </a:lnTo>
                  <a:lnTo>
                    <a:pt x="3383051" y="0"/>
                  </a:lnTo>
                  <a:lnTo>
                    <a:pt x="3420625" y="12700"/>
                  </a:lnTo>
                  <a:lnTo>
                    <a:pt x="3261317" y="101600"/>
                  </a:lnTo>
                  <a:close/>
                </a:path>
                <a:path w="5348605" h="1828800">
                  <a:moveTo>
                    <a:pt x="4688665" y="723900"/>
                  </a:moveTo>
                  <a:lnTo>
                    <a:pt x="4642357" y="723900"/>
                  </a:lnTo>
                  <a:lnTo>
                    <a:pt x="4690598" y="685800"/>
                  </a:lnTo>
                  <a:lnTo>
                    <a:pt x="3480092" y="0"/>
                  </a:lnTo>
                  <a:lnTo>
                    <a:pt x="3743973" y="0"/>
                  </a:lnTo>
                  <a:lnTo>
                    <a:pt x="4822981" y="622300"/>
                  </a:lnTo>
                  <a:lnTo>
                    <a:pt x="4867021" y="622300"/>
                  </a:lnTo>
                  <a:lnTo>
                    <a:pt x="4688665" y="723900"/>
                  </a:lnTo>
                  <a:close/>
                </a:path>
                <a:path w="5348605" h="1828800">
                  <a:moveTo>
                    <a:pt x="4867021" y="622300"/>
                  </a:moveTo>
                  <a:lnTo>
                    <a:pt x="4822981" y="622300"/>
                  </a:lnTo>
                  <a:lnTo>
                    <a:pt x="4863368" y="596900"/>
                  </a:lnTo>
                  <a:lnTo>
                    <a:pt x="3825173" y="0"/>
                  </a:lnTo>
                  <a:lnTo>
                    <a:pt x="3875479" y="0"/>
                  </a:lnTo>
                  <a:lnTo>
                    <a:pt x="4911610" y="596900"/>
                  </a:lnTo>
                  <a:lnTo>
                    <a:pt x="4867021" y="622300"/>
                  </a:lnTo>
                  <a:close/>
                </a:path>
                <a:path w="5348605" h="1828800">
                  <a:moveTo>
                    <a:pt x="4435195" y="139700"/>
                  </a:moveTo>
                  <a:lnTo>
                    <a:pt x="4338642" y="139700"/>
                  </a:lnTo>
                  <a:lnTo>
                    <a:pt x="4297939" y="127000"/>
                  </a:lnTo>
                  <a:lnTo>
                    <a:pt x="4070151" y="0"/>
                  </a:lnTo>
                  <a:lnTo>
                    <a:pt x="4570281" y="0"/>
                  </a:lnTo>
                  <a:lnTo>
                    <a:pt x="4778624" y="114300"/>
                  </a:lnTo>
                  <a:lnTo>
                    <a:pt x="4479684" y="114300"/>
                  </a:lnTo>
                  <a:lnTo>
                    <a:pt x="4435195" y="139700"/>
                  </a:lnTo>
                  <a:close/>
                </a:path>
                <a:path w="5348605" h="1828800">
                  <a:moveTo>
                    <a:pt x="5259394" y="317500"/>
                  </a:moveTo>
                  <a:lnTo>
                    <a:pt x="5142717" y="317500"/>
                  </a:lnTo>
                  <a:lnTo>
                    <a:pt x="5142717" y="0"/>
                  </a:lnTo>
                  <a:lnTo>
                    <a:pt x="5259394" y="0"/>
                  </a:lnTo>
                  <a:lnTo>
                    <a:pt x="5259394" y="317500"/>
                  </a:lnTo>
                  <a:close/>
                </a:path>
                <a:path w="5348605" h="1828800">
                  <a:moveTo>
                    <a:pt x="5281761" y="469900"/>
                  </a:moveTo>
                  <a:lnTo>
                    <a:pt x="5242566" y="469900"/>
                  </a:lnTo>
                  <a:lnTo>
                    <a:pt x="5250980" y="457200"/>
                  </a:lnTo>
                  <a:lnTo>
                    <a:pt x="5261077" y="457200"/>
                  </a:lnTo>
                  <a:lnTo>
                    <a:pt x="5272857" y="444500"/>
                  </a:lnTo>
                  <a:lnTo>
                    <a:pt x="5288563" y="444500"/>
                  </a:lnTo>
                  <a:lnTo>
                    <a:pt x="5303463" y="431800"/>
                  </a:lnTo>
                  <a:lnTo>
                    <a:pt x="5314366" y="406400"/>
                  </a:lnTo>
                  <a:lnTo>
                    <a:pt x="5321063" y="381000"/>
                  </a:lnTo>
                  <a:lnTo>
                    <a:pt x="5323341" y="355600"/>
                  </a:lnTo>
                  <a:lnTo>
                    <a:pt x="5323530" y="0"/>
                  </a:lnTo>
                  <a:lnTo>
                    <a:pt x="5348230" y="0"/>
                  </a:lnTo>
                  <a:lnTo>
                    <a:pt x="5348230" y="368300"/>
                  </a:lnTo>
                  <a:lnTo>
                    <a:pt x="5345866" y="393700"/>
                  </a:lnTo>
                  <a:lnTo>
                    <a:pt x="5336383" y="419100"/>
                  </a:lnTo>
                  <a:lnTo>
                    <a:pt x="5321220" y="444500"/>
                  </a:lnTo>
                  <a:lnTo>
                    <a:pt x="5300903" y="457200"/>
                  </a:lnTo>
                  <a:lnTo>
                    <a:pt x="5281761" y="469900"/>
                  </a:lnTo>
                  <a:close/>
                </a:path>
                <a:path w="5348605" h="1828800">
                  <a:moveTo>
                    <a:pt x="2590431" y="203200"/>
                  </a:moveTo>
                  <a:lnTo>
                    <a:pt x="2430001" y="101600"/>
                  </a:lnTo>
                  <a:lnTo>
                    <a:pt x="2589309" y="12700"/>
                  </a:lnTo>
                  <a:lnTo>
                    <a:pt x="2749738" y="101600"/>
                  </a:lnTo>
                  <a:lnTo>
                    <a:pt x="2590431" y="203200"/>
                  </a:lnTo>
                  <a:close/>
                </a:path>
                <a:path w="5348605" h="1828800">
                  <a:moveTo>
                    <a:pt x="3465500" y="228600"/>
                  </a:moveTo>
                  <a:lnTo>
                    <a:pt x="3305071" y="127000"/>
                  </a:lnTo>
                  <a:lnTo>
                    <a:pt x="3464379" y="38100"/>
                  </a:lnTo>
                  <a:lnTo>
                    <a:pt x="3624808" y="127000"/>
                  </a:lnTo>
                  <a:lnTo>
                    <a:pt x="3465500" y="228600"/>
                  </a:lnTo>
                  <a:close/>
                </a:path>
                <a:path w="5348605" h="1828800">
                  <a:moveTo>
                    <a:pt x="4787080" y="76200"/>
                  </a:moveTo>
                  <a:lnTo>
                    <a:pt x="4783715" y="76200"/>
                  </a:lnTo>
                  <a:lnTo>
                    <a:pt x="4783715" y="38100"/>
                  </a:lnTo>
                  <a:lnTo>
                    <a:pt x="4787080" y="38100"/>
                  </a:lnTo>
                  <a:lnTo>
                    <a:pt x="4787080" y="76200"/>
                  </a:lnTo>
                  <a:close/>
                </a:path>
                <a:path w="5348605" h="1828800">
                  <a:moveTo>
                    <a:pt x="4964338" y="76200"/>
                  </a:moveTo>
                  <a:lnTo>
                    <a:pt x="4960973" y="76200"/>
                  </a:lnTo>
                  <a:lnTo>
                    <a:pt x="4960973" y="38100"/>
                  </a:lnTo>
                  <a:lnTo>
                    <a:pt x="4964338" y="38100"/>
                  </a:lnTo>
                  <a:lnTo>
                    <a:pt x="4964338" y="76200"/>
                  </a:lnTo>
                  <a:close/>
                </a:path>
                <a:path w="5348605" h="1828800">
                  <a:moveTo>
                    <a:pt x="5141595" y="76200"/>
                  </a:moveTo>
                  <a:lnTo>
                    <a:pt x="5137107" y="76200"/>
                  </a:lnTo>
                  <a:lnTo>
                    <a:pt x="5137107" y="38100"/>
                  </a:lnTo>
                  <a:lnTo>
                    <a:pt x="5141595" y="38100"/>
                  </a:lnTo>
                  <a:lnTo>
                    <a:pt x="5141595" y="76200"/>
                  </a:lnTo>
                  <a:close/>
                </a:path>
                <a:path w="5348605" h="1828800">
                  <a:moveTo>
                    <a:pt x="3109863" y="254000"/>
                  </a:moveTo>
                  <a:lnTo>
                    <a:pt x="2949434" y="165100"/>
                  </a:lnTo>
                  <a:lnTo>
                    <a:pt x="3108741" y="76200"/>
                  </a:lnTo>
                  <a:lnTo>
                    <a:pt x="3269171" y="165100"/>
                  </a:lnTo>
                  <a:lnTo>
                    <a:pt x="3109863" y="254000"/>
                  </a:lnTo>
                  <a:close/>
                </a:path>
                <a:path w="5348605" h="1828800">
                  <a:moveTo>
                    <a:pt x="2289766" y="1104900"/>
                  </a:moveTo>
                  <a:lnTo>
                    <a:pt x="1232951" y="482600"/>
                  </a:lnTo>
                  <a:lnTo>
                    <a:pt x="1872425" y="114300"/>
                  </a:lnTo>
                  <a:lnTo>
                    <a:pt x="2929240" y="723900"/>
                  </a:lnTo>
                  <a:lnTo>
                    <a:pt x="2289766" y="1104900"/>
                  </a:lnTo>
                  <a:close/>
                </a:path>
                <a:path w="5348605" h="1828800">
                  <a:moveTo>
                    <a:pt x="5236062" y="495300"/>
                  </a:moveTo>
                  <a:lnTo>
                    <a:pt x="5132621" y="495300"/>
                  </a:lnTo>
                  <a:lnTo>
                    <a:pt x="4479684" y="114300"/>
                  </a:lnTo>
                  <a:lnTo>
                    <a:pt x="4778624" y="114300"/>
                  </a:lnTo>
                  <a:lnTo>
                    <a:pt x="4871221" y="165100"/>
                  </a:lnTo>
                  <a:lnTo>
                    <a:pt x="4874586" y="165100"/>
                  </a:lnTo>
                  <a:lnTo>
                    <a:pt x="5142717" y="317500"/>
                  </a:lnTo>
                  <a:lnTo>
                    <a:pt x="5259394" y="317500"/>
                  </a:lnTo>
                  <a:lnTo>
                    <a:pt x="5259394" y="393700"/>
                  </a:lnTo>
                  <a:lnTo>
                    <a:pt x="5258342" y="419100"/>
                  </a:lnTo>
                  <a:lnTo>
                    <a:pt x="5255187" y="431800"/>
                  </a:lnTo>
                  <a:lnTo>
                    <a:pt x="5249928" y="444500"/>
                  </a:lnTo>
                  <a:lnTo>
                    <a:pt x="5242566" y="469900"/>
                  </a:lnTo>
                  <a:lnTo>
                    <a:pt x="5281761" y="469900"/>
                  </a:lnTo>
                  <a:lnTo>
                    <a:pt x="5262619" y="482600"/>
                  </a:lnTo>
                  <a:lnTo>
                    <a:pt x="5236062" y="495300"/>
                  </a:lnTo>
                  <a:close/>
                </a:path>
                <a:path w="5348605" h="1828800">
                  <a:moveTo>
                    <a:pt x="2793492" y="317500"/>
                  </a:moveTo>
                  <a:lnTo>
                    <a:pt x="2633062" y="228600"/>
                  </a:lnTo>
                  <a:lnTo>
                    <a:pt x="2792370" y="127000"/>
                  </a:lnTo>
                  <a:lnTo>
                    <a:pt x="2952799" y="228600"/>
                  </a:lnTo>
                  <a:lnTo>
                    <a:pt x="2793492" y="317500"/>
                  </a:lnTo>
                  <a:close/>
                </a:path>
                <a:path w="5348605" h="1828800">
                  <a:moveTo>
                    <a:pt x="4874586" y="165100"/>
                  </a:moveTo>
                  <a:lnTo>
                    <a:pt x="4871221" y="165100"/>
                  </a:lnTo>
                  <a:lnTo>
                    <a:pt x="4871221" y="127000"/>
                  </a:lnTo>
                  <a:lnTo>
                    <a:pt x="4874586" y="127000"/>
                  </a:lnTo>
                  <a:lnTo>
                    <a:pt x="4874586" y="165100"/>
                  </a:lnTo>
                  <a:close/>
                </a:path>
                <a:path w="5348605" h="1828800">
                  <a:moveTo>
                    <a:pt x="5054089" y="165100"/>
                  </a:moveTo>
                  <a:lnTo>
                    <a:pt x="5050723" y="165100"/>
                  </a:lnTo>
                  <a:lnTo>
                    <a:pt x="5050723" y="127000"/>
                  </a:lnTo>
                  <a:lnTo>
                    <a:pt x="5054089" y="127000"/>
                  </a:lnTo>
                  <a:lnTo>
                    <a:pt x="5054089" y="165100"/>
                  </a:lnTo>
                  <a:close/>
                </a:path>
                <a:path w="5348605" h="1828800">
                  <a:moveTo>
                    <a:pt x="3669683" y="342900"/>
                  </a:moveTo>
                  <a:lnTo>
                    <a:pt x="3509254" y="254000"/>
                  </a:lnTo>
                  <a:lnTo>
                    <a:pt x="3668562" y="165100"/>
                  </a:lnTo>
                  <a:lnTo>
                    <a:pt x="3828991" y="254000"/>
                  </a:lnTo>
                  <a:lnTo>
                    <a:pt x="3669683" y="342900"/>
                  </a:lnTo>
                  <a:close/>
                </a:path>
                <a:path w="5348605" h="1828800">
                  <a:moveTo>
                    <a:pt x="3310680" y="381000"/>
                  </a:moveTo>
                  <a:lnTo>
                    <a:pt x="3150251" y="279400"/>
                  </a:lnTo>
                  <a:lnTo>
                    <a:pt x="3309559" y="190500"/>
                  </a:lnTo>
                  <a:lnTo>
                    <a:pt x="3469988" y="279400"/>
                  </a:lnTo>
                  <a:lnTo>
                    <a:pt x="3310680" y="381000"/>
                  </a:lnTo>
                  <a:close/>
                </a:path>
                <a:path w="5348605" h="1828800">
                  <a:moveTo>
                    <a:pt x="5141595" y="254000"/>
                  </a:moveTo>
                  <a:lnTo>
                    <a:pt x="5137107" y="254000"/>
                  </a:lnTo>
                  <a:lnTo>
                    <a:pt x="5137107" y="215900"/>
                  </a:lnTo>
                  <a:lnTo>
                    <a:pt x="5141595" y="215900"/>
                  </a:lnTo>
                  <a:lnTo>
                    <a:pt x="5141595" y="254000"/>
                  </a:lnTo>
                  <a:close/>
                </a:path>
                <a:path w="5348605" h="1828800">
                  <a:moveTo>
                    <a:pt x="2996553" y="431800"/>
                  </a:moveTo>
                  <a:lnTo>
                    <a:pt x="2836123" y="342900"/>
                  </a:lnTo>
                  <a:lnTo>
                    <a:pt x="2995431" y="254000"/>
                  </a:lnTo>
                  <a:lnTo>
                    <a:pt x="3155860" y="342900"/>
                  </a:lnTo>
                  <a:lnTo>
                    <a:pt x="2996553" y="431800"/>
                  </a:lnTo>
                  <a:close/>
                </a:path>
                <a:path w="5348605" h="1828800">
                  <a:moveTo>
                    <a:pt x="3873866" y="457200"/>
                  </a:moveTo>
                  <a:lnTo>
                    <a:pt x="3713437" y="368300"/>
                  </a:lnTo>
                  <a:lnTo>
                    <a:pt x="3872745" y="279400"/>
                  </a:lnTo>
                  <a:lnTo>
                    <a:pt x="4033174" y="368300"/>
                  </a:lnTo>
                  <a:lnTo>
                    <a:pt x="3873866" y="457200"/>
                  </a:lnTo>
                  <a:close/>
                </a:path>
                <a:path w="5348605" h="1828800">
                  <a:moveTo>
                    <a:pt x="3512619" y="495300"/>
                  </a:moveTo>
                  <a:lnTo>
                    <a:pt x="3352190" y="393700"/>
                  </a:lnTo>
                  <a:lnTo>
                    <a:pt x="3511498" y="304800"/>
                  </a:lnTo>
                  <a:lnTo>
                    <a:pt x="3671927" y="393700"/>
                  </a:lnTo>
                  <a:lnTo>
                    <a:pt x="3512619" y="495300"/>
                  </a:lnTo>
                  <a:close/>
                </a:path>
                <a:path w="5348605" h="1828800">
                  <a:moveTo>
                    <a:pt x="3198492" y="546100"/>
                  </a:moveTo>
                  <a:lnTo>
                    <a:pt x="3038062" y="457200"/>
                  </a:lnTo>
                  <a:lnTo>
                    <a:pt x="3197370" y="368300"/>
                  </a:lnTo>
                  <a:lnTo>
                    <a:pt x="3357799" y="457200"/>
                  </a:lnTo>
                  <a:lnTo>
                    <a:pt x="3198492" y="546100"/>
                  </a:lnTo>
                  <a:close/>
                </a:path>
                <a:path w="5348605" h="1828800">
                  <a:moveTo>
                    <a:pt x="4078049" y="584200"/>
                  </a:moveTo>
                  <a:lnTo>
                    <a:pt x="3917620" y="482600"/>
                  </a:lnTo>
                  <a:lnTo>
                    <a:pt x="4076928" y="393700"/>
                  </a:lnTo>
                  <a:lnTo>
                    <a:pt x="4237357" y="482600"/>
                  </a:lnTo>
                  <a:lnTo>
                    <a:pt x="4078049" y="584200"/>
                  </a:lnTo>
                  <a:close/>
                </a:path>
                <a:path w="5348605" h="1828800">
                  <a:moveTo>
                    <a:pt x="3713437" y="609600"/>
                  </a:moveTo>
                  <a:lnTo>
                    <a:pt x="3553008" y="520700"/>
                  </a:lnTo>
                  <a:lnTo>
                    <a:pt x="3712315" y="419100"/>
                  </a:lnTo>
                  <a:lnTo>
                    <a:pt x="3872745" y="520700"/>
                  </a:lnTo>
                  <a:lnTo>
                    <a:pt x="3713437" y="609600"/>
                  </a:lnTo>
                  <a:close/>
                </a:path>
                <a:path w="5348605" h="1828800">
                  <a:moveTo>
                    <a:pt x="2990943" y="685800"/>
                  </a:moveTo>
                  <a:lnTo>
                    <a:pt x="2784517" y="571500"/>
                  </a:lnTo>
                  <a:lnTo>
                    <a:pt x="2959531" y="469900"/>
                  </a:lnTo>
                  <a:lnTo>
                    <a:pt x="3165957" y="584200"/>
                  </a:lnTo>
                  <a:lnTo>
                    <a:pt x="2990943" y="685800"/>
                  </a:lnTo>
                  <a:close/>
                </a:path>
                <a:path w="5348605" h="1828800">
                  <a:moveTo>
                    <a:pt x="3401553" y="673100"/>
                  </a:moveTo>
                  <a:lnTo>
                    <a:pt x="3241124" y="571500"/>
                  </a:lnTo>
                  <a:lnTo>
                    <a:pt x="3400431" y="482600"/>
                  </a:lnTo>
                  <a:lnTo>
                    <a:pt x="3560861" y="571500"/>
                  </a:lnTo>
                  <a:lnTo>
                    <a:pt x="3401553" y="673100"/>
                  </a:lnTo>
                  <a:close/>
                </a:path>
                <a:path w="5348605" h="1828800">
                  <a:moveTo>
                    <a:pt x="5216762" y="508000"/>
                  </a:moveTo>
                  <a:lnTo>
                    <a:pt x="5154357" y="508000"/>
                  </a:lnTo>
                  <a:lnTo>
                    <a:pt x="5143542" y="495300"/>
                  </a:lnTo>
                  <a:lnTo>
                    <a:pt x="5223494" y="495300"/>
                  </a:lnTo>
                  <a:lnTo>
                    <a:pt x="5216762" y="508000"/>
                  </a:lnTo>
                  <a:close/>
                </a:path>
                <a:path w="5348605" h="1828800">
                  <a:moveTo>
                    <a:pt x="4281110" y="698500"/>
                  </a:moveTo>
                  <a:lnTo>
                    <a:pt x="4120681" y="609600"/>
                  </a:lnTo>
                  <a:lnTo>
                    <a:pt x="4279989" y="508000"/>
                  </a:lnTo>
                  <a:lnTo>
                    <a:pt x="4440418" y="609600"/>
                  </a:lnTo>
                  <a:lnTo>
                    <a:pt x="4281110" y="698500"/>
                  </a:lnTo>
                  <a:close/>
                </a:path>
                <a:path w="5348605" h="1828800">
                  <a:moveTo>
                    <a:pt x="3247715" y="1689100"/>
                  </a:moveTo>
                  <a:lnTo>
                    <a:pt x="3173057" y="1689100"/>
                  </a:lnTo>
                  <a:lnTo>
                    <a:pt x="3207047" y="1676400"/>
                  </a:lnTo>
                  <a:lnTo>
                    <a:pt x="3238722" y="1663700"/>
                  </a:lnTo>
                  <a:lnTo>
                    <a:pt x="5133743" y="571500"/>
                  </a:lnTo>
                  <a:lnTo>
                    <a:pt x="5166698" y="546100"/>
                  </a:lnTo>
                  <a:lnTo>
                    <a:pt x="5178618" y="520700"/>
                  </a:lnTo>
                  <a:lnTo>
                    <a:pt x="5177496" y="520700"/>
                  </a:lnTo>
                  <a:lnTo>
                    <a:pt x="5175253" y="508000"/>
                  </a:lnTo>
                  <a:lnTo>
                    <a:pt x="5202178" y="508000"/>
                  </a:lnTo>
                  <a:lnTo>
                    <a:pt x="5203300" y="520700"/>
                  </a:lnTo>
                  <a:lnTo>
                    <a:pt x="5203300" y="571500"/>
                  </a:lnTo>
                  <a:lnTo>
                    <a:pt x="5178618" y="571500"/>
                  </a:lnTo>
                  <a:lnTo>
                    <a:pt x="5171484" y="584200"/>
                  </a:lnTo>
                  <a:lnTo>
                    <a:pt x="5163613" y="584200"/>
                  </a:lnTo>
                  <a:lnTo>
                    <a:pt x="5155111" y="596900"/>
                  </a:lnTo>
                  <a:lnTo>
                    <a:pt x="5146083" y="596900"/>
                  </a:lnTo>
                  <a:lnTo>
                    <a:pt x="3279268" y="1676400"/>
                  </a:lnTo>
                  <a:lnTo>
                    <a:pt x="3247715" y="1689100"/>
                  </a:lnTo>
                  <a:close/>
                </a:path>
                <a:path w="5348605" h="1828800">
                  <a:moveTo>
                    <a:pt x="3914254" y="723900"/>
                  </a:moveTo>
                  <a:lnTo>
                    <a:pt x="3753825" y="635000"/>
                  </a:lnTo>
                  <a:lnTo>
                    <a:pt x="3913133" y="546100"/>
                  </a:lnTo>
                  <a:lnTo>
                    <a:pt x="4073562" y="635000"/>
                  </a:lnTo>
                  <a:lnTo>
                    <a:pt x="3914254" y="723900"/>
                  </a:lnTo>
                  <a:close/>
                </a:path>
                <a:path w="5348605" h="1828800">
                  <a:moveTo>
                    <a:pt x="3248293" y="1803400"/>
                  </a:moveTo>
                  <a:lnTo>
                    <a:pt x="3171847" y="1803400"/>
                  </a:lnTo>
                  <a:lnTo>
                    <a:pt x="3207187" y="1790700"/>
                  </a:lnTo>
                  <a:lnTo>
                    <a:pt x="3240422" y="1778000"/>
                  </a:lnTo>
                  <a:lnTo>
                    <a:pt x="3270293" y="1765300"/>
                  </a:lnTo>
                  <a:lnTo>
                    <a:pt x="5149905" y="685800"/>
                  </a:lnTo>
                  <a:lnTo>
                    <a:pt x="5165997" y="660400"/>
                  </a:lnTo>
                  <a:lnTo>
                    <a:pt x="5175778" y="647700"/>
                  </a:lnTo>
                  <a:lnTo>
                    <a:pt x="5178618" y="635000"/>
                  </a:lnTo>
                  <a:lnTo>
                    <a:pt x="5178618" y="571500"/>
                  </a:lnTo>
                  <a:lnTo>
                    <a:pt x="5203300" y="571500"/>
                  </a:lnTo>
                  <a:lnTo>
                    <a:pt x="5203300" y="635000"/>
                  </a:lnTo>
                  <a:lnTo>
                    <a:pt x="5199934" y="647700"/>
                  </a:lnTo>
                  <a:lnTo>
                    <a:pt x="5188154" y="673100"/>
                  </a:lnTo>
                  <a:lnTo>
                    <a:pt x="5167960" y="698500"/>
                  </a:lnTo>
                  <a:lnTo>
                    <a:pt x="5139352" y="711200"/>
                  </a:lnTo>
                  <a:lnTo>
                    <a:pt x="3281511" y="1790700"/>
                  </a:lnTo>
                  <a:lnTo>
                    <a:pt x="3248293" y="1803400"/>
                  </a:lnTo>
                  <a:close/>
                </a:path>
                <a:path w="5348605" h="1828800">
                  <a:moveTo>
                    <a:pt x="3604614" y="787400"/>
                  </a:moveTo>
                  <a:lnTo>
                    <a:pt x="3444185" y="698500"/>
                  </a:lnTo>
                  <a:lnTo>
                    <a:pt x="3603492" y="596900"/>
                  </a:lnTo>
                  <a:lnTo>
                    <a:pt x="3763922" y="698500"/>
                  </a:lnTo>
                  <a:lnTo>
                    <a:pt x="3604614" y="787400"/>
                  </a:lnTo>
                  <a:close/>
                </a:path>
                <a:path w="5348605" h="1828800">
                  <a:moveTo>
                    <a:pt x="3205223" y="812800"/>
                  </a:moveTo>
                  <a:lnTo>
                    <a:pt x="3029087" y="711200"/>
                  </a:lnTo>
                  <a:lnTo>
                    <a:pt x="3204102" y="609600"/>
                  </a:lnTo>
                  <a:lnTo>
                    <a:pt x="3380238" y="711200"/>
                  </a:lnTo>
                  <a:lnTo>
                    <a:pt x="3205223" y="812800"/>
                  </a:lnTo>
                  <a:close/>
                </a:path>
                <a:path w="5348605" h="1828800">
                  <a:moveTo>
                    <a:pt x="4488015" y="838200"/>
                  </a:moveTo>
                  <a:lnTo>
                    <a:pt x="4432565" y="838200"/>
                  </a:lnTo>
                  <a:lnTo>
                    <a:pt x="4483049" y="812800"/>
                  </a:lnTo>
                  <a:lnTo>
                    <a:pt x="4327108" y="723900"/>
                  </a:lnTo>
                  <a:lnTo>
                    <a:pt x="4486415" y="635000"/>
                  </a:lnTo>
                  <a:lnTo>
                    <a:pt x="4642357" y="723900"/>
                  </a:lnTo>
                  <a:lnTo>
                    <a:pt x="4688665" y="723900"/>
                  </a:lnTo>
                  <a:lnTo>
                    <a:pt x="4488015" y="838200"/>
                  </a:lnTo>
                  <a:close/>
                </a:path>
                <a:path w="5348605" h="1828800">
                  <a:moveTo>
                    <a:pt x="4265070" y="965200"/>
                  </a:moveTo>
                  <a:lnTo>
                    <a:pt x="4222772" y="965200"/>
                  </a:lnTo>
                  <a:lnTo>
                    <a:pt x="4277745" y="927100"/>
                  </a:lnTo>
                  <a:lnTo>
                    <a:pt x="3959130" y="749300"/>
                  </a:lnTo>
                  <a:lnTo>
                    <a:pt x="4113949" y="660400"/>
                  </a:lnTo>
                  <a:lnTo>
                    <a:pt x="4432565" y="838200"/>
                  </a:lnTo>
                  <a:lnTo>
                    <a:pt x="4488015" y="838200"/>
                  </a:lnTo>
                  <a:lnTo>
                    <a:pt x="4265070" y="965200"/>
                  </a:lnTo>
                  <a:close/>
                </a:path>
                <a:path w="5348605" h="1828800">
                  <a:moveTo>
                    <a:pt x="4064420" y="1079500"/>
                  </a:moveTo>
                  <a:lnTo>
                    <a:pt x="4019712" y="1079500"/>
                  </a:lnTo>
                  <a:lnTo>
                    <a:pt x="4067953" y="1054100"/>
                  </a:lnTo>
                  <a:lnTo>
                    <a:pt x="3648368" y="812800"/>
                  </a:lnTo>
                  <a:lnTo>
                    <a:pt x="3803188" y="723900"/>
                  </a:lnTo>
                  <a:lnTo>
                    <a:pt x="4222772" y="965200"/>
                  </a:lnTo>
                  <a:lnTo>
                    <a:pt x="4265070" y="965200"/>
                  </a:lnTo>
                  <a:lnTo>
                    <a:pt x="4064420" y="1079500"/>
                  </a:lnTo>
                  <a:close/>
                </a:path>
                <a:path w="5348605" h="1828800">
                  <a:moveTo>
                    <a:pt x="3419503" y="939800"/>
                  </a:moveTo>
                  <a:lnTo>
                    <a:pt x="3243367" y="838200"/>
                  </a:lnTo>
                  <a:lnTo>
                    <a:pt x="3418381" y="736600"/>
                  </a:lnTo>
                  <a:lnTo>
                    <a:pt x="3594517" y="838200"/>
                  </a:lnTo>
                  <a:lnTo>
                    <a:pt x="3419503" y="939800"/>
                  </a:lnTo>
                  <a:close/>
                </a:path>
                <a:path w="5348605" h="1828800">
                  <a:moveTo>
                    <a:pt x="3634905" y="1054100"/>
                  </a:moveTo>
                  <a:lnTo>
                    <a:pt x="3458769" y="952500"/>
                  </a:lnTo>
                  <a:lnTo>
                    <a:pt x="3633783" y="850900"/>
                  </a:lnTo>
                  <a:lnTo>
                    <a:pt x="3809919" y="952500"/>
                  </a:lnTo>
                  <a:lnTo>
                    <a:pt x="3634905" y="1054100"/>
                  </a:lnTo>
                  <a:close/>
                </a:path>
                <a:path w="5348605" h="1828800">
                  <a:moveTo>
                    <a:pt x="3863770" y="1193800"/>
                  </a:moveTo>
                  <a:lnTo>
                    <a:pt x="3853673" y="1181100"/>
                  </a:lnTo>
                  <a:lnTo>
                    <a:pt x="3849185" y="1181100"/>
                  </a:lnTo>
                  <a:lnTo>
                    <a:pt x="3673049" y="1079500"/>
                  </a:lnTo>
                  <a:lnTo>
                    <a:pt x="3848063" y="977900"/>
                  </a:lnTo>
                  <a:lnTo>
                    <a:pt x="4019712" y="1079500"/>
                  </a:lnTo>
                  <a:lnTo>
                    <a:pt x="4064420" y="1079500"/>
                  </a:lnTo>
                  <a:lnTo>
                    <a:pt x="3863770" y="1193800"/>
                  </a:lnTo>
                  <a:close/>
                </a:path>
                <a:path w="5348605" h="1828800">
                  <a:moveTo>
                    <a:pt x="3137910" y="1714500"/>
                  </a:moveTo>
                  <a:lnTo>
                    <a:pt x="3107514" y="1714500"/>
                  </a:lnTo>
                  <a:lnTo>
                    <a:pt x="3079011" y="1701800"/>
                  </a:lnTo>
                  <a:lnTo>
                    <a:pt x="3175774" y="1701800"/>
                  </a:lnTo>
                  <a:lnTo>
                    <a:pt x="3137910" y="17145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46402" y="4091985"/>
            <a:ext cx="4146706" cy="1659092"/>
          </a:xfrm>
          <a:custGeom>
            <a:avLst/>
            <a:gdLst/>
            <a:ahLst/>
            <a:cxnLst/>
            <a:rect l="l" t="t" r="r" b="b"/>
            <a:pathLst>
              <a:path w="3263900" h="2487929">
                <a:moveTo>
                  <a:pt x="6112" y="1745141"/>
                </a:moveTo>
                <a:lnTo>
                  <a:pt x="0" y="1734642"/>
                </a:lnTo>
                <a:lnTo>
                  <a:pt x="2613" y="1724388"/>
                </a:lnTo>
                <a:lnTo>
                  <a:pt x="10629" y="1715696"/>
                </a:lnTo>
                <a:lnTo>
                  <a:pt x="20724" y="1709885"/>
                </a:lnTo>
                <a:lnTo>
                  <a:pt x="35498" y="1706218"/>
                </a:lnTo>
                <a:lnTo>
                  <a:pt x="51161" y="1706208"/>
                </a:lnTo>
                <a:lnTo>
                  <a:pt x="66215" y="1710048"/>
                </a:lnTo>
                <a:lnTo>
                  <a:pt x="117506" y="1752317"/>
                </a:lnTo>
                <a:lnTo>
                  <a:pt x="155116" y="1787463"/>
                </a:lnTo>
                <a:lnTo>
                  <a:pt x="191978" y="1823352"/>
                </a:lnTo>
                <a:lnTo>
                  <a:pt x="228081" y="1859973"/>
                </a:lnTo>
                <a:lnTo>
                  <a:pt x="263416" y="1897309"/>
                </a:lnTo>
                <a:lnTo>
                  <a:pt x="297970" y="1935347"/>
                </a:lnTo>
                <a:lnTo>
                  <a:pt x="331735" y="1974073"/>
                </a:lnTo>
                <a:lnTo>
                  <a:pt x="364699" y="2013472"/>
                </a:lnTo>
                <a:lnTo>
                  <a:pt x="396852" y="2053531"/>
                </a:lnTo>
                <a:lnTo>
                  <a:pt x="428184" y="2094235"/>
                </a:lnTo>
                <a:lnTo>
                  <a:pt x="458684" y="2135571"/>
                </a:lnTo>
                <a:lnTo>
                  <a:pt x="488342" y="2177523"/>
                </a:lnTo>
                <a:lnTo>
                  <a:pt x="517146" y="2220079"/>
                </a:lnTo>
                <a:lnTo>
                  <a:pt x="545087" y="2263223"/>
                </a:lnTo>
                <a:lnTo>
                  <a:pt x="572155" y="2306942"/>
                </a:lnTo>
                <a:lnTo>
                  <a:pt x="598338" y="2351222"/>
                </a:lnTo>
                <a:lnTo>
                  <a:pt x="609130" y="2301862"/>
                </a:lnTo>
                <a:lnTo>
                  <a:pt x="620724" y="2252698"/>
                </a:lnTo>
                <a:lnTo>
                  <a:pt x="633116" y="2203738"/>
                </a:lnTo>
                <a:lnTo>
                  <a:pt x="646304" y="2154995"/>
                </a:lnTo>
                <a:lnTo>
                  <a:pt x="660284" y="2106478"/>
                </a:lnTo>
                <a:lnTo>
                  <a:pt x="675055" y="2058199"/>
                </a:lnTo>
                <a:lnTo>
                  <a:pt x="690614" y="2010168"/>
                </a:lnTo>
                <a:lnTo>
                  <a:pt x="706956" y="1962395"/>
                </a:lnTo>
                <a:lnTo>
                  <a:pt x="724080" y="1914892"/>
                </a:lnTo>
                <a:lnTo>
                  <a:pt x="741983" y="1867669"/>
                </a:lnTo>
                <a:lnTo>
                  <a:pt x="760662" y="1820737"/>
                </a:lnTo>
                <a:lnTo>
                  <a:pt x="780114" y="1774106"/>
                </a:lnTo>
                <a:lnTo>
                  <a:pt x="800337" y="1727788"/>
                </a:lnTo>
                <a:lnTo>
                  <a:pt x="821326" y="1681792"/>
                </a:lnTo>
                <a:lnTo>
                  <a:pt x="843081" y="1636129"/>
                </a:lnTo>
                <a:lnTo>
                  <a:pt x="865435" y="1591085"/>
                </a:lnTo>
                <a:lnTo>
                  <a:pt x="888494" y="1546402"/>
                </a:lnTo>
                <a:lnTo>
                  <a:pt x="912250" y="1502089"/>
                </a:lnTo>
                <a:lnTo>
                  <a:pt x="936695" y="1458155"/>
                </a:lnTo>
                <a:lnTo>
                  <a:pt x="961823" y="1414611"/>
                </a:lnTo>
                <a:lnTo>
                  <a:pt x="987626" y="1371465"/>
                </a:lnTo>
                <a:lnTo>
                  <a:pt x="1014097" y="1328728"/>
                </a:lnTo>
                <a:lnTo>
                  <a:pt x="1041229" y="1286409"/>
                </a:lnTo>
                <a:lnTo>
                  <a:pt x="1069013" y="1244518"/>
                </a:lnTo>
                <a:lnTo>
                  <a:pt x="1097445" y="1203064"/>
                </a:lnTo>
                <a:lnTo>
                  <a:pt x="1126514" y="1162056"/>
                </a:lnTo>
                <a:lnTo>
                  <a:pt x="1156216" y="1121504"/>
                </a:lnTo>
                <a:lnTo>
                  <a:pt x="1186542" y="1081419"/>
                </a:lnTo>
                <a:lnTo>
                  <a:pt x="1217485" y="1041808"/>
                </a:lnTo>
                <a:lnTo>
                  <a:pt x="1249038" y="1002683"/>
                </a:lnTo>
                <a:lnTo>
                  <a:pt x="1281193" y="964052"/>
                </a:lnTo>
                <a:lnTo>
                  <a:pt x="1313944" y="925925"/>
                </a:lnTo>
                <a:lnTo>
                  <a:pt x="1347283" y="888312"/>
                </a:lnTo>
                <a:lnTo>
                  <a:pt x="1381202" y="851222"/>
                </a:lnTo>
                <a:lnTo>
                  <a:pt x="1415695" y="814665"/>
                </a:lnTo>
                <a:lnTo>
                  <a:pt x="1450754" y="778650"/>
                </a:lnTo>
                <a:lnTo>
                  <a:pt x="1486373" y="743186"/>
                </a:lnTo>
                <a:lnTo>
                  <a:pt x="1522543" y="708285"/>
                </a:lnTo>
                <a:lnTo>
                  <a:pt x="1559257" y="673954"/>
                </a:lnTo>
                <a:lnTo>
                  <a:pt x="1596509" y="640204"/>
                </a:lnTo>
                <a:lnTo>
                  <a:pt x="1634291" y="607044"/>
                </a:lnTo>
                <a:lnTo>
                  <a:pt x="1672595" y="574484"/>
                </a:lnTo>
                <a:lnTo>
                  <a:pt x="1711415" y="542533"/>
                </a:lnTo>
                <a:lnTo>
                  <a:pt x="1750743" y="511201"/>
                </a:lnTo>
                <a:lnTo>
                  <a:pt x="1790572" y="480497"/>
                </a:lnTo>
                <a:lnTo>
                  <a:pt x="1830895" y="450431"/>
                </a:lnTo>
                <a:lnTo>
                  <a:pt x="1872522" y="420374"/>
                </a:lnTo>
                <a:lnTo>
                  <a:pt x="1914713" y="390870"/>
                </a:lnTo>
                <a:lnTo>
                  <a:pt x="1957453" y="361970"/>
                </a:lnTo>
                <a:lnTo>
                  <a:pt x="2000729" y="333726"/>
                </a:lnTo>
                <a:lnTo>
                  <a:pt x="2044529" y="306188"/>
                </a:lnTo>
                <a:lnTo>
                  <a:pt x="2088840" y="279409"/>
                </a:lnTo>
                <a:lnTo>
                  <a:pt x="2133648" y="253439"/>
                </a:lnTo>
                <a:lnTo>
                  <a:pt x="2178940" y="228330"/>
                </a:lnTo>
                <a:lnTo>
                  <a:pt x="2224703" y="204134"/>
                </a:lnTo>
                <a:lnTo>
                  <a:pt x="2270924" y="180903"/>
                </a:lnTo>
                <a:lnTo>
                  <a:pt x="2317591" y="158686"/>
                </a:lnTo>
                <a:lnTo>
                  <a:pt x="2364689" y="137537"/>
                </a:lnTo>
                <a:lnTo>
                  <a:pt x="2412205" y="117506"/>
                </a:lnTo>
                <a:lnTo>
                  <a:pt x="2460128" y="98645"/>
                </a:lnTo>
                <a:lnTo>
                  <a:pt x="2508442" y="81006"/>
                </a:lnTo>
                <a:lnTo>
                  <a:pt x="2555810" y="65169"/>
                </a:lnTo>
                <a:lnTo>
                  <a:pt x="2603744" y="50758"/>
                </a:lnTo>
                <a:lnTo>
                  <a:pt x="2652167" y="37894"/>
                </a:lnTo>
                <a:lnTo>
                  <a:pt x="2700999" y="26698"/>
                </a:lnTo>
                <a:lnTo>
                  <a:pt x="2750164" y="17293"/>
                </a:lnTo>
                <a:lnTo>
                  <a:pt x="2799584" y="9799"/>
                </a:lnTo>
                <a:lnTo>
                  <a:pt x="2849181" y="4337"/>
                </a:lnTo>
                <a:lnTo>
                  <a:pt x="2898878" y="1031"/>
                </a:lnTo>
                <a:lnTo>
                  <a:pt x="2948596" y="0"/>
                </a:lnTo>
                <a:lnTo>
                  <a:pt x="2998258" y="1366"/>
                </a:lnTo>
                <a:lnTo>
                  <a:pt x="3047786" y="5250"/>
                </a:lnTo>
                <a:lnTo>
                  <a:pt x="3097103" y="11775"/>
                </a:lnTo>
                <a:lnTo>
                  <a:pt x="3146130" y="21061"/>
                </a:lnTo>
                <a:lnTo>
                  <a:pt x="3194790" y="33230"/>
                </a:lnTo>
                <a:lnTo>
                  <a:pt x="3243006" y="48404"/>
                </a:lnTo>
                <a:lnTo>
                  <a:pt x="3263482" y="64857"/>
                </a:lnTo>
                <a:lnTo>
                  <a:pt x="3254625" y="82258"/>
                </a:lnTo>
                <a:lnTo>
                  <a:pt x="3229436" y="93970"/>
                </a:lnTo>
                <a:lnTo>
                  <a:pt x="3200915" y="93353"/>
                </a:lnTo>
                <a:lnTo>
                  <a:pt x="3151533" y="78065"/>
                </a:lnTo>
                <a:lnTo>
                  <a:pt x="3101787" y="66372"/>
                </a:lnTo>
                <a:lnTo>
                  <a:pt x="3051758" y="58095"/>
                </a:lnTo>
                <a:lnTo>
                  <a:pt x="3001524" y="53055"/>
                </a:lnTo>
                <a:lnTo>
                  <a:pt x="2951165" y="51073"/>
                </a:lnTo>
                <a:lnTo>
                  <a:pt x="2900761" y="51971"/>
                </a:lnTo>
                <a:lnTo>
                  <a:pt x="2850391" y="55569"/>
                </a:lnTo>
                <a:lnTo>
                  <a:pt x="2800135" y="61689"/>
                </a:lnTo>
                <a:lnTo>
                  <a:pt x="2750071" y="70153"/>
                </a:lnTo>
                <a:lnTo>
                  <a:pt x="2700280" y="80780"/>
                </a:lnTo>
                <a:lnTo>
                  <a:pt x="2650841" y="93394"/>
                </a:lnTo>
                <a:lnTo>
                  <a:pt x="2601833" y="107814"/>
                </a:lnTo>
                <a:lnTo>
                  <a:pt x="2553337" y="123862"/>
                </a:lnTo>
                <a:lnTo>
                  <a:pt x="2505430" y="141359"/>
                </a:lnTo>
                <a:lnTo>
                  <a:pt x="2458194" y="160127"/>
                </a:lnTo>
                <a:lnTo>
                  <a:pt x="2411707" y="179986"/>
                </a:lnTo>
                <a:lnTo>
                  <a:pt x="2366548" y="200456"/>
                </a:lnTo>
                <a:lnTo>
                  <a:pt x="2321778" y="221795"/>
                </a:lnTo>
                <a:lnTo>
                  <a:pt x="2277404" y="243986"/>
                </a:lnTo>
                <a:lnTo>
                  <a:pt x="2233436" y="267012"/>
                </a:lnTo>
                <a:lnTo>
                  <a:pt x="2189882" y="290857"/>
                </a:lnTo>
                <a:lnTo>
                  <a:pt x="2146750" y="315505"/>
                </a:lnTo>
                <a:lnTo>
                  <a:pt x="2104050" y="340940"/>
                </a:lnTo>
                <a:lnTo>
                  <a:pt x="2061790" y="367144"/>
                </a:lnTo>
                <a:lnTo>
                  <a:pt x="2019979" y="394102"/>
                </a:lnTo>
                <a:lnTo>
                  <a:pt x="1978625" y="421796"/>
                </a:lnTo>
                <a:lnTo>
                  <a:pt x="1937737" y="450211"/>
                </a:lnTo>
                <a:lnTo>
                  <a:pt x="1897324" y="479330"/>
                </a:lnTo>
                <a:lnTo>
                  <a:pt x="1857395" y="509136"/>
                </a:lnTo>
                <a:lnTo>
                  <a:pt x="1817958" y="539613"/>
                </a:lnTo>
                <a:lnTo>
                  <a:pt x="1779022" y="570745"/>
                </a:lnTo>
                <a:lnTo>
                  <a:pt x="1740595" y="602515"/>
                </a:lnTo>
                <a:lnTo>
                  <a:pt x="1702686" y="634906"/>
                </a:lnTo>
                <a:lnTo>
                  <a:pt x="1665305" y="667903"/>
                </a:lnTo>
                <a:lnTo>
                  <a:pt x="1628459" y="701488"/>
                </a:lnTo>
                <a:lnTo>
                  <a:pt x="1592158" y="735646"/>
                </a:lnTo>
                <a:lnTo>
                  <a:pt x="1556409" y="770359"/>
                </a:lnTo>
                <a:lnTo>
                  <a:pt x="1521222" y="805612"/>
                </a:lnTo>
                <a:lnTo>
                  <a:pt x="1486606" y="841388"/>
                </a:lnTo>
                <a:lnTo>
                  <a:pt x="1452569" y="877669"/>
                </a:lnTo>
                <a:lnTo>
                  <a:pt x="1419119" y="914441"/>
                </a:lnTo>
                <a:lnTo>
                  <a:pt x="1386266" y="951687"/>
                </a:lnTo>
                <a:lnTo>
                  <a:pt x="1354018" y="989389"/>
                </a:lnTo>
                <a:lnTo>
                  <a:pt x="1322384" y="1027532"/>
                </a:lnTo>
                <a:lnTo>
                  <a:pt x="1291372" y="1066099"/>
                </a:lnTo>
                <a:lnTo>
                  <a:pt x="1260992" y="1105073"/>
                </a:lnTo>
                <a:lnTo>
                  <a:pt x="1230419" y="1145563"/>
                </a:lnTo>
                <a:lnTo>
                  <a:pt x="1200497" y="1186545"/>
                </a:lnTo>
                <a:lnTo>
                  <a:pt x="1171233" y="1228007"/>
                </a:lnTo>
                <a:lnTo>
                  <a:pt x="1142635" y="1269938"/>
                </a:lnTo>
                <a:lnTo>
                  <a:pt x="1114711" y="1312326"/>
                </a:lnTo>
                <a:lnTo>
                  <a:pt x="1087469" y="1355160"/>
                </a:lnTo>
                <a:lnTo>
                  <a:pt x="1060915" y="1398427"/>
                </a:lnTo>
                <a:lnTo>
                  <a:pt x="1035058" y="1442117"/>
                </a:lnTo>
                <a:lnTo>
                  <a:pt x="1009905" y="1486218"/>
                </a:lnTo>
                <a:lnTo>
                  <a:pt x="985464" y="1530718"/>
                </a:lnTo>
                <a:lnTo>
                  <a:pt x="961743" y="1575605"/>
                </a:lnTo>
                <a:lnTo>
                  <a:pt x="938749" y="1620869"/>
                </a:lnTo>
                <a:lnTo>
                  <a:pt x="916490" y="1666496"/>
                </a:lnTo>
                <a:lnTo>
                  <a:pt x="894974" y="1712477"/>
                </a:lnTo>
                <a:lnTo>
                  <a:pt x="874207" y="1758798"/>
                </a:lnTo>
                <a:lnTo>
                  <a:pt x="854199" y="1805449"/>
                </a:lnTo>
                <a:lnTo>
                  <a:pt x="834957" y="1852418"/>
                </a:lnTo>
                <a:lnTo>
                  <a:pt x="816487" y="1899693"/>
                </a:lnTo>
                <a:lnTo>
                  <a:pt x="798799" y="1947262"/>
                </a:lnTo>
                <a:lnTo>
                  <a:pt x="781899" y="1995115"/>
                </a:lnTo>
                <a:lnTo>
                  <a:pt x="765795" y="2043239"/>
                </a:lnTo>
                <a:lnTo>
                  <a:pt x="750495" y="2091623"/>
                </a:lnTo>
                <a:lnTo>
                  <a:pt x="736007" y="2140256"/>
                </a:lnTo>
                <a:lnTo>
                  <a:pt x="722338" y="2189124"/>
                </a:lnTo>
                <a:lnTo>
                  <a:pt x="709495" y="2238218"/>
                </a:lnTo>
                <a:lnTo>
                  <a:pt x="697488" y="2287526"/>
                </a:lnTo>
                <a:lnTo>
                  <a:pt x="686322" y="2337035"/>
                </a:lnTo>
                <a:lnTo>
                  <a:pt x="676006" y="2386734"/>
                </a:lnTo>
                <a:lnTo>
                  <a:pt x="718032" y="2360467"/>
                </a:lnTo>
                <a:lnTo>
                  <a:pt x="760648" y="2335269"/>
                </a:lnTo>
                <a:lnTo>
                  <a:pt x="803836" y="2311143"/>
                </a:lnTo>
                <a:lnTo>
                  <a:pt x="847578" y="2288090"/>
                </a:lnTo>
                <a:lnTo>
                  <a:pt x="891855" y="2266112"/>
                </a:lnTo>
                <a:lnTo>
                  <a:pt x="936648" y="2245213"/>
                </a:lnTo>
                <a:lnTo>
                  <a:pt x="981938" y="2225395"/>
                </a:lnTo>
                <a:lnTo>
                  <a:pt x="1027707" y="2206659"/>
                </a:lnTo>
                <a:lnTo>
                  <a:pt x="1073937" y="2189009"/>
                </a:lnTo>
                <a:lnTo>
                  <a:pt x="1120608" y="2172446"/>
                </a:lnTo>
                <a:lnTo>
                  <a:pt x="1167702" y="2156972"/>
                </a:lnTo>
                <a:lnTo>
                  <a:pt x="1215200" y="2142591"/>
                </a:lnTo>
                <a:lnTo>
                  <a:pt x="1263084" y="2129305"/>
                </a:lnTo>
                <a:lnTo>
                  <a:pt x="1292519" y="2130125"/>
                </a:lnTo>
                <a:lnTo>
                  <a:pt x="1311344" y="2144056"/>
                </a:lnTo>
                <a:lnTo>
                  <a:pt x="1311942" y="2162807"/>
                </a:lnTo>
                <a:lnTo>
                  <a:pt x="1286698" y="2178087"/>
                </a:lnTo>
                <a:lnTo>
                  <a:pt x="1237813" y="2191747"/>
                </a:lnTo>
                <a:lnTo>
                  <a:pt x="1189368" y="2206703"/>
                </a:lnTo>
                <a:lnTo>
                  <a:pt x="1141384" y="2222937"/>
                </a:lnTo>
                <a:lnTo>
                  <a:pt x="1093880" y="2240431"/>
                </a:lnTo>
                <a:lnTo>
                  <a:pt x="1046878" y="2259166"/>
                </a:lnTo>
                <a:lnTo>
                  <a:pt x="1000399" y="2279126"/>
                </a:lnTo>
                <a:lnTo>
                  <a:pt x="954461" y="2300291"/>
                </a:lnTo>
                <a:lnTo>
                  <a:pt x="909087" y="2322645"/>
                </a:lnTo>
                <a:lnTo>
                  <a:pt x="864295" y="2346168"/>
                </a:lnTo>
                <a:lnTo>
                  <a:pt x="820108" y="2370844"/>
                </a:lnTo>
                <a:lnTo>
                  <a:pt x="776545" y="2396653"/>
                </a:lnTo>
                <a:lnTo>
                  <a:pt x="733627" y="2423579"/>
                </a:lnTo>
                <a:lnTo>
                  <a:pt x="691374" y="2451603"/>
                </a:lnTo>
                <a:lnTo>
                  <a:pt x="649807" y="2480707"/>
                </a:lnTo>
                <a:lnTo>
                  <a:pt x="633759" y="2486238"/>
                </a:lnTo>
                <a:lnTo>
                  <a:pt x="610578" y="2487779"/>
                </a:lnTo>
                <a:lnTo>
                  <a:pt x="588789" y="2483390"/>
                </a:lnTo>
                <a:lnTo>
                  <a:pt x="576921" y="2471130"/>
                </a:lnTo>
                <a:lnTo>
                  <a:pt x="573825" y="2468932"/>
                </a:lnTo>
                <a:lnTo>
                  <a:pt x="571300" y="2466213"/>
                </a:lnTo>
                <a:lnTo>
                  <a:pt x="545520" y="2417870"/>
                </a:lnTo>
                <a:lnTo>
                  <a:pt x="520526" y="2373310"/>
                </a:lnTo>
                <a:lnTo>
                  <a:pt x="494643" y="2329317"/>
                </a:lnTo>
                <a:lnTo>
                  <a:pt x="467880" y="2285903"/>
                </a:lnTo>
                <a:lnTo>
                  <a:pt x="440248" y="2243078"/>
                </a:lnTo>
                <a:lnTo>
                  <a:pt x="411755" y="2200854"/>
                </a:lnTo>
                <a:lnTo>
                  <a:pt x="382411" y="2159243"/>
                </a:lnTo>
                <a:lnTo>
                  <a:pt x="352224" y="2118255"/>
                </a:lnTo>
                <a:lnTo>
                  <a:pt x="321205" y="2077901"/>
                </a:lnTo>
                <a:lnTo>
                  <a:pt x="289363" y="2038193"/>
                </a:lnTo>
                <a:lnTo>
                  <a:pt x="256707" y="1999143"/>
                </a:lnTo>
                <a:lnTo>
                  <a:pt x="223247" y="1960761"/>
                </a:lnTo>
                <a:lnTo>
                  <a:pt x="188991" y="1923059"/>
                </a:lnTo>
                <a:lnTo>
                  <a:pt x="153950" y="1886048"/>
                </a:lnTo>
                <a:lnTo>
                  <a:pt x="118132" y="1849740"/>
                </a:lnTo>
                <a:lnTo>
                  <a:pt x="81547" y="1814145"/>
                </a:lnTo>
                <a:lnTo>
                  <a:pt x="44204" y="1779275"/>
                </a:lnTo>
                <a:lnTo>
                  <a:pt x="6112" y="1745141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1000" y="6056952"/>
            <a:ext cx="4561202" cy="1740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lang="es-ES" sz="5600" b="1" spc="4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Objetivos y Metas</a:t>
            </a:r>
            <a:endParaRPr sz="5600" dirty="0">
              <a:solidFill>
                <a:schemeClr val="accent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44218" y="8496300"/>
            <a:ext cx="4914744" cy="14972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 algn="ctr">
              <a:lnSpc>
                <a:spcPts val="5720"/>
              </a:lnSpc>
              <a:spcBef>
                <a:spcPts val="275"/>
              </a:spcBef>
            </a:pPr>
            <a:r>
              <a:rPr lang="es-ES" sz="4800" b="1" spc="8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Recursos Humanos</a:t>
            </a:r>
            <a:endParaRPr sz="4800" dirty="0">
              <a:solidFill>
                <a:schemeClr val="accent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528300" y="8343900"/>
            <a:ext cx="4940300" cy="16466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120"/>
              </a:spcBef>
            </a:pPr>
            <a:r>
              <a:rPr lang="es-ES" sz="5300" b="1" spc="12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Recursos Materiales</a:t>
            </a:r>
            <a:endParaRPr sz="5300" dirty="0">
              <a:solidFill>
                <a:schemeClr val="accent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 flipH="1">
            <a:off x="6248400" y="4785702"/>
            <a:ext cx="1184275" cy="3912995"/>
          </a:xfrm>
          <a:custGeom>
            <a:avLst/>
            <a:gdLst/>
            <a:ahLst/>
            <a:cxnLst/>
            <a:rect l="l" t="t" r="r" b="b"/>
            <a:pathLst>
              <a:path w="796925" h="2583179">
                <a:moveTo>
                  <a:pt x="28004" y="2582727"/>
                </a:moveTo>
                <a:lnTo>
                  <a:pt x="19401" y="2582098"/>
                </a:lnTo>
                <a:lnTo>
                  <a:pt x="14440" y="2576454"/>
                </a:lnTo>
                <a:lnTo>
                  <a:pt x="12561" y="2568270"/>
                </a:lnTo>
                <a:lnTo>
                  <a:pt x="13205" y="2560024"/>
                </a:lnTo>
                <a:lnTo>
                  <a:pt x="41356" y="2529008"/>
                </a:lnTo>
                <a:lnTo>
                  <a:pt x="88765" y="2517599"/>
                </a:lnTo>
                <a:lnTo>
                  <a:pt x="136430" y="2507500"/>
                </a:lnTo>
                <a:lnTo>
                  <a:pt x="184322" y="2498711"/>
                </a:lnTo>
                <a:lnTo>
                  <a:pt x="232412" y="2491233"/>
                </a:lnTo>
                <a:lnTo>
                  <a:pt x="280670" y="2485069"/>
                </a:lnTo>
                <a:lnTo>
                  <a:pt x="329067" y="2480219"/>
                </a:lnTo>
                <a:lnTo>
                  <a:pt x="377572" y="2476683"/>
                </a:lnTo>
                <a:lnTo>
                  <a:pt x="426156" y="2474464"/>
                </a:lnTo>
                <a:lnTo>
                  <a:pt x="474790" y="2473562"/>
                </a:lnTo>
                <a:lnTo>
                  <a:pt x="523444" y="2473979"/>
                </a:lnTo>
                <a:lnTo>
                  <a:pt x="572088" y="2475715"/>
                </a:lnTo>
                <a:lnTo>
                  <a:pt x="620694" y="2478772"/>
                </a:lnTo>
                <a:lnTo>
                  <a:pt x="587261" y="2443055"/>
                </a:lnTo>
                <a:lnTo>
                  <a:pt x="554643" y="2406613"/>
                </a:lnTo>
                <a:lnTo>
                  <a:pt x="522850" y="2369463"/>
                </a:lnTo>
                <a:lnTo>
                  <a:pt x="491897" y="2331619"/>
                </a:lnTo>
                <a:lnTo>
                  <a:pt x="461796" y="2293096"/>
                </a:lnTo>
                <a:lnTo>
                  <a:pt x="432560" y="2253909"/>
                </a:lnTo>
                <a:lnTo>
                  <a:pt x="404203" y="2214074"/>
                </a:lnTo>
                <a:lnTo>
                  <a:pt x="376736" y="2173604"/>
                </a:lnTo>
                <a:lnTo>
                  <a:pt x="350174" y="2132517"/>
                </a:lnTo>
                <a:lnTo>
                  <a:pt x="324529" y="2090825"/>
                </a:lnTo>
                <a:lnTo>
                  <a:pt x="299814" y="2048545"/>
                </a:lnTo>
                <a:lnTo>
                  <a:pt x="275396" y="2004552"/>
                </a:lnTo>
                <a:lnTo>
                  <a:pt x="251961" y="1960033"/>
                </a:lnTo>
                <a:lnTo>
                  <a:pt x="229516" y="1915012"/>
                </a:lnTo>
                <a:lnTo>
                  <a:pt x="208069" y="1869509"/>
                </a:lnTo>
                <a:lnTo>
                  <a:pt x="187626" y="1823549"/>
                </a:lnTo>
                <a:lnTo>
                  <a:pt x="168196" y="1777155"/>
                </a:lnTo>
                <a:lnTo>
                  <a:pt x="149787" y="1730347"/>
                </a:lnTo>
                <a:lnTo>
                  <a:pt x="132405" y="1683150"/>
                </a:lnTo>
                <a:lnTo>
                  <a:pt x="116059" y="1635585"/>
                </a:lnTo>
                <a:lnTo>
                  <a:pt x="100755" y="1587676"/>
                </a:lnTo>
                <a:lnTo>
                  <a:pt x="86502" y="1539446"/>
                </a:lnTo>
                <a:lnTo>
                  <a:pt x="73306" y="1490915"/>
                </a:lnTo>
                <a:lnTo>
                  <a:pt x="61176" y="1442109"/>
                </a:lnTo>
                <a:lnTo>
                  <a:pt x="50119" y="1393048"/>
                </a:lnTo>
                <a:lnTo>
                  <a:pt x="40142" y="1343756"/>
                </a:lnTo>
                <a:lnTo>
                  <a:pt x="31254" y="1294255"/>
                </a:lnTo>
                <a:lnTo>
                  <a:pt x="23461" y="1244568"/>
                </a:lnTo>
                <a:lnTo>
                  <a:pt x="16771" y="1194717"/>
                </a:lnTo>
                <a:lnTo>
                  <a:pt x="11191" y="1144726"/>
                </a:lnTo>
                <a:lnTo>
                  <a:pt x="6730" y="1094616"/>
                </a:lnTo>
                <a:lnTo>
                  <a:pt x="3395" y="1044411"/>
                </a:lnTo>
                <a:lnTo>
                  <a:pt x="1192" y="994133"/>
                </a:lnTo>
                <a:lnTo>
                  <a:pt x="77" y="944403"/>
                </a:lnTo>
                <a:lnTo>
                  <a:pt x="0" y="894490"/>
                </a:lnTo>
                <a:lnTo>
                  <a:pt x="1024" y="844467"/>
                </a:lnTo>
                <a:lnTo>
                  <a:pt x="3214" y="794405"/>
                </a:lnTo>
                <a:lnTo>
                  <a:pt x="6632" y="744377"/>
                </a:lnTo>
                <a:lnTo>
                  <a:pt x="11340" y="694453"/>
                </a:lnTo>
                <a:lnTo>
                  <a:pt x="17403" y="644707"/>
                </a:lnTo>
                <a:lnTo>
                  <a:pt x="24884" y="595209"/>
                </a:lnTo>
                <a:lnTo>
                  <a:pt x="33845" y="546032"/>
                </a:lnTo>
                <a:lnTo>
                  <a:pt x="44349" y="497247"/>
                </a:lnTo>
                <a:lnTo>
                  <a:pt x="56461" y="448926"/>
                </a:lnTo>
                <a:lnTo>
                  <a:pt x="69974" y="402468"/>
                </a:lnTo>
                <a:lnTo>
                  <a:pt x="85489" y="356520"/>
                </a:lnTo>
                <a:lnTo>
                  <a:pt x="103109" y="311322"/>
                </a:lnTo>
                <a:lnTo>
                  <a:pt x="122934" y="267112"/>
                </a:lnTo>
                <a:lnTo>
                  <a:pt x="145066" y="224130"/>
                </a:lnTo>
                <a:lnTo>
                  <a:pt x="169605" y="182614"/>
                </a:lnTo>
                <a:lnTo>
                  <a:pt x="196655" y="142804"/>
                </a:lnTo>
                <a:lnTo>
                  <a:pt x="226315" y="104939"/>
                </a:lnTo>
                <a:lnTo>
                  <a:pt x="258687" y="69257"/>
                </a:lnTo>
                <a:lnTo>
                  <a:pt x="293873" y="35997"/>
                </a:lnTo>
                <a:lnTo>
                  <a:pt x="331974" y="5399"/>
                </a:lnTo>
                <a:lnTo>
                  <a:pt x="349827" y="0"/>
                </a:lnTo>
                <a:lnTo>
                  <a:pt x="356472" y="12169"/>
                </a:lnTo>
                <a:lnTo>
                  <a:pt x="353232" y="31627"/>
                </a:lnTo>
                <a:lnTo>
                  <a:pt x="341432" y="48093"/>
                </a:lnTo>
                <a:lnTo>
                  <a:pt x="303518" y="78874"/>
                </a:lnTo>
                <a:lnTo>
                  <a:pt x="269047" y="112528"/>
                </a:lnTo>
                <a:lnTo>
                  <a:pt x="237846" y="148772"/>
                </a:lnTo>
                <a:lnTo>
                  <a:pt x="209741" y="187327"/>
                </a:lnTo>
                <a:lnTo>
                  <a:pt x="184561" y="227913"/>
                </a:lnTo>
                <a:lnTo>
                  <a:pt x="162133" y="270248"/>
                </a:lnTo>
                <a:lnTo>
                  <a:pt x="142282" y="314053"/>
                </a:lnTo>
                <a:lnTo>
                  <a:pt x="124838" y="359048"/>
                </a:lnTo>
                <a:lnTo>
                  <a:pt x="109627" y="404951"/>
                </a:lnTo>
                <a:lnTo>
                  <a:pt x="96476" y="451483"/>
                </a:lnTo>
                <a:lnTo>
                  <a:pt x="85213" y="498363"/>
                </a:lnTo>
                <a:lnTo>
                  <a:pt x="75664" y="545311"/>
                </a:lnTo>
                <a:lnTo>
                  <a:pt x="67130" y="594881"/>
                </a:lnTo>
                <a:lnTo>
                  <a:pt x="59946" y="644688"/>
                </a:lnTo>
                <a:lnTo>
                  <a:pt x="54096" y="694697"/>
                </a:lnTo>
                <a:lnTo>
                  <a:pt x="49560" y="744875"/>
                </a:lnTo>
                <a:lnTo>
                  <a:pt x="46322" y="795188"/>
                </a:lnTo>
                <a:lnTo>
                  <a:pt x="44362" y="845601"/>
                </a:lnTo>
                <a:lnTo>
                  <a:pt x="43664" y="896080"/>
                </a:lnTo>
                <a:lnTo>
                  <a:pt x="44208" y="946591"/>
                </a:lnTo>
                <a:lnTo>
                  <a:pt x="45978" y="997100"/>
                </a:lnTo>
                <a:lnTo>
                  <a:pt x="48955" y="1047574"/>
                </a:lnTo>
                <a:lnTo>
                  <a:pt x="53121" y="1097977"/>
                </a:lnTo>
                <a:lnTo>
                  <a:pt x="58458" y="1148276"/>
                </a:lnTo>
                <a:lnTo>
                  <a:pt x="64949" y="1198437"/>
                </a:lnTo>
                <a:lnTo>
                  <a:pt x="72574" y="1248426"/>
                </a:lnTo>
                <a:lnTo>
                  <a:pt x="81317" y="1298208"/>
                </a:lnTo>
                <a:lnTo>
                  <a:pt x="91160" y="1347750"/>
                </a:lnTo>
                <a:lnTo>
                  <a:pt x="102084" y="1397017"/>
                </a:lnTo>
                <a:lnTo>
                  <a:pt x="114071" y="1445975"/>
                </a:lnTo>
                <a:lnTo>
                  <a:pt x="127103" y="1494590"/>
                </a:lnTo>
                <a:lnTo>
                  <a:pt x="141163" y="1542829"/>
                </a:lnTo>
                <a:lnTo>
                  <a:pt x="156233" y="1590657"/>
                </a:lnTo>
                <a:lnTo>
                  <a:pt x="172438" y="1638423"/>
                </a:lnTo>
                <a:lnTo>
                  <a:pt x="189716" y="1685821"/>
                </a:lnTo>
                <a:lnTo>
                  <a:pt x="208058" y="1732826"/>
                </a:lnTo>
                <a:lnTo>
                  <a:pt x="227453" y="1779414"/>
                </a:lnTo>
                <a:lnTo>
                  <a:pt x="247891" y="1825559"/>
                </a:lnTo>
                <a:lnTo>
                  <a:pt x="269361" y="1871235"/>
                </a:lnTo>
                <a:lnTo>
                  <a:pt x="291854" y="1916418"/>
                </a:lnTo>
                <a:lnTo>
                  <a:pt x="315360" y="1961083"/>
                </a:lnTo>
                <a:lnTo>
                  <a:pt x="339867" y="2005205"/>
                </a:lnTo>
                <a:lnTo>
                  <a:pt x="365366" y="2048758"/>
                </a:lnTo>
                <a:lnTo>
                  <a:pt x="391847" y="2091717"/>
                </a:lnTo>
                <a:lnTo>
                  <a:pt x="419299" y="2134058"/>
                </a:lnTo>
                <a:lnTo>
                  <a:pt x="447712" y="2175755"/>
                </a:lnTo>
                <a:lnTo>
                  <a:pt x="477076" y="2216783"/>
                </a:lnTo>
                <a:lnTo>
                  <a:pt x="507381" y="2257118"/>
                </a:lnTo>
                <a:lnTo>
                  <a:pt x="538616" y="2296733"/>
                </a:lnTo>
                <a:lnTo>
                  <a:pt x="570771" y="2335604"/>
                </a:lnTo>
                <a:lnTo>
                  <a:pt x="603836" y="2373706"/>
                </a:lnTo>
                <a:lnTo>
                  <a:pt x="637801" y="2411013"/>
                </a:lnTo>
                <a:lnTo>
                  <a:pt x="672655" y="2447501"/>
                </a:lnTo>
                <a:lnTo>
                  <a:pt x="675046" y="2396738"/>
                </a:lnTo>
                <a:lnTo>
                  <a:pt x="679233" y="2346158"/>
                </a:lnTo>
                <a:lnTo>
                  <a:pt x="685196" y="2295797"/>
                </a:lnTo>
                <a:lnTo>
                  <a:pt x="692919" y="2245690"/>
                </a:lnTo>
                <a:lnTo>
                  <a:pt x="702382" y="2195874"/>
                </a:lnTo>
                <a:lnTo>
                  <a:pt x="713566" y="2146384"/>
                </a:lnTo>
                <a:lnTo>
                  <a:pt x="726454" y="2097256"/>
                </a:lnTo>
                <a:lnTo>
                  <a:pt x="741027" y="2048525"/>
                </a:lnTo>
                <a:lnTo>
                  <a:pt x="757267" y="2000228"/>
                </a:lnTo>
                <a:lnTo>
                  <a:pt x="785267" y="1977864"/>
                </a:lnTo>
                <a:lnTo>
                  <a:pt x="796495" y="1985034"/>
                </a:lnTo>
                <a:lnTo>
                  <a:pt x="795324" y="2005955"/>
                </a:lnTo>
                <a:lnTo>
                  <a:pt x="779343" y="2053805"/>
                </a:lnTo>
                <a:lnTo>
                  <a:pt x="765195" y="2102153"/>
                </a:lnTo>
                <a:lnTo>
                  <a:pt x="752873" y="2150946"/>
                </a:lnTo>
                <a:lnTo>
                  <a:pt x="742371" y="2200132"/>
                </a:lnTo>
                <a:lnTo>
                  <a:pt x="733682" y="2249658"/>
                </a:lnTo>
                <a:lnTo>
                  <a:pt x="726800" y="2299471"/>
                </a:lnTo>
                <a:lnTo>
                  <a:pt x="721718" y="2349519"/>
                </a:lnTo>
                <a:lnTo>
                  <a:pt x="718431" y="2399749"/>
                </a:lnTo>
                <a:lnTo>
                  <a:pt x="716932" y="2450109"/>
                </a:lnTo>
                <a:lnTo>
                  <a:pt x="717214" y="2500545"/>
                </a:lnTo>
                <a:lnTo>
                  <a:pt x="714019" y="2512167"/>
                </a:lnTo>
                <a:lnTo>
                  <a:pt x="705625" y="2526369"/>
                </a:lnTo>
                <a:lnTo>
                  <a:pt x="694314" y="2537377"/>
                </a:lnTo>
                <a:lnTo>
                  <a:pt x="682369" y="2539415"/>
                </a:lnTo>
                <a:lnTo>
                  <a:pt x="679840" y="2540347"/>
                </a:lnTo>
                <a:lnTo>
                  <a:pt x="677233" y="2540736"/>
                </a:lnTo>
                <a:lnTo>
                  <a:pt x="624670" y="2535124"/>
                </a:lnTo>
                <a:lnTo>
                  <a:pt x="574614" y="2531256"/>
                </a:lnTo>
                <a:lnTo>
                  <a:pt x="524528" y="2528821"/>
                </a:lnTo>
                <a:lnTo>
                  <a:pt x="474437" y="2527817"/>
                </a:lnTo>
                <a:lnTo>
                  <a:pt x="424371" y="2528240"/>
                </a:lnTo>
                <a:lnTo>
                  <a:pt x="374357" y="2530089"/>
                </a:lnTo>
                <a:lnTo>
                  <a:pt x="324421" y="2533360"/>
                </a:lnTo>
                <a:lnTo>
                  <a:pt x="274592" y="2538052"/>
                </a:lnTo>
                <a:lnTo>
                  <a:pt x="224896" y="2544162"/>
                </a:lnTo>
                <a:lnTo>
                  <a:pt x="175363" y="2551686"/>
                </a:lnTo>
                <a:lnTo>
                  <a:pt x="126018" y="2560624"/>
                </a:lnTo>
                <a:lnTo>
                  <a:pt x="76889" y="2570972"/>
                </a:lnTo>
                <a:lnTo>
                  <a:pt x="28004" y="2582727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639800" y="4142959"/>
            <a:ext cx="3154244" cy="1557144"/>
          </a:xfrm>
          <a:custGeom>
            <a:avLst/>
            <a:gdLst/>
            <a:ahLst/>
            <a:cxnLst/>
            <a:rect l="l" t="t" r="r" b="b"/>
            <a:pathLst>
              <a:path w="2707005" h="1847214">
                <a:moveTo>
                  <a:pt x="2702365" y="1217088"/>
                </a:moveTo>
                <a:lnTo>
                  <a:pt x="2706608" y="1208336"/>
                </a:lnTo>
                <a:lnTo>
                  <a:pt x="2703899" y="1200309"/>
                </a:lnTo>
                <a:lnTo>
                  <a:pt x="2696972" y="1193857"/>
                </a:lnTo>
                <a:lnTo>
                  <a:pt x="2688560" y="1189831"/>
                </a:lnTo>
                <a:lnTo>
                  <a:pt x="2676544" y="1187800"/>
                </a:lnTo>
                <a:lnTo>
                  <a:pt x="2664039" y="1188744"/>
                </a:lnTo>
                <a:lnTo>
                  <a:pt x="2607383" y="1236533"/>
                </a:lnTo>
                <a:lnTo>
                  <a:pt x="2573330" y="1274109"/>
                </a:lnTo>
                <a:lnTo>
                  <a:pt x="2540255" y="1312509"/>
                </a:lnTo>
                <a:lnTo>
                  <a:pt x="2508172" y="1351710"/>
                </a:lnTo>
                <a:lnTo>
                  <a:pt x="2477096" y="1391689"/>
                </a:lnTo>
                <a:lnTo>
                  <a:pt x="2447040" y="1432424"/>
                </a:lnTo>
                <a:lnTo>
                  <a:pt x="2418018" y="1473893"/>
                </a:lnTo>
                <a:lnTo>
                  <a:pt x="2390045" y="1516074"/>
                </a:lnTo>
                <a:lnTo>
                  <a:pt x="2363134" y="1558945"/>
                </a:lnTo>
                <a:lnTo>
                  <a:pt x="2337299" y="1602482"/>
                </a:lnTo>
                <a:lnTo>
                  <a:pt x="2312555" y="1646666"/>
                </a:lnTo>
                <a:lnTo>
                  <a:pt x="2288915" y="1691471"/>
                </a:lnTo>
                <a:lnTo>
                  <a:pt x="2266393" y="1736878"/>
                </a:lnTo>
                <a:lnTo>
                  <a:pt x="2251779" y="1688474"/>
                </a:lnTo>
                <a:lnTo>
                  <a:pt x="2236186" y="1640393"/>
                </a:lnTo>
                <a:lnTo>
                  <a:pt x="2219618" y="1592650"/>
                </a:lnTo>
                <a:lnTo>
                  <a:pt x="2202081" y="1545261"/>
                </a:lnTo>
                <a:lnTo>
                  <a:pt x="2183582" y="1498244"/>
                </a:lnTo>
                <a:lnTo>
                  <a:pt x="2164125" y="1451614"/>
                </a:lnTo>
                <a:lnTo>
                  <a:pt x="2143716" y="1405388"/>
                </a:lnTo>
                <a:lnTo>
                  <a:pt x="2122362" y="1359582"/>
                </a:lnTo>
                <a:lnTo>
                  <a:pt x="2100067" y="1314212"/>
                </a:lnTo>
                <a:lnTo>
                  <a:pt x="2076838" y="1269294"/>
                </a:lnTo>
                <a:lnTo>
                  <a:pt x="2052679" y="1224846"/>
                </a:lnTo>
                <a:lnTo>
                  <a:pt x="2027598" y="1180882"/>
                </a:lnTo>
                <a:lnTo>
                  <a:pt x="2001997" y="1138026"/>
                </a:lnTo>
                <a:lnTo>
                  <a:pt x="1975569" y="1095680"/>
                </a:lnTo>
                <a:lnTo>
                  <a:pt x="1948324" y="1053859"/>
                </a:lnTo>
                <a:lnTo>
                  <a:pt x="1920275" y="1012577"/>
                </a:lnTo>
                <a:lnTo>
                  <a:pt x="1891434" y="971847"/>
                </a:lnTo>
                <a:lnTo>
                  <a:pt x="1861813" y="931683"/>
                </a:lnTo>
                <a:lnTo>
                  <a:pt x="1831425" y="892098"/>
                </a:lnTo>
                <a:lnTo>
                  <a:pt x="1800281" y="853107"/>
                </a:lnTo>
                <a:lnTo>
                  <a:pt x="1768394" y="814722"/>
                </a:lnTo>
                <a:lnTo>
                  <a:pt x="1735776" y="776959"/>
                </a:lnTo>
                <a:lnTo>
                  <a:pt x="1702439" y="739829"/>
                </a:lnTo>
                <a:lnTo>
                  <a:pt x="1668395" y="703348"/>
                </a:lnTo>
                <a:lnTo>
                  <a:pt x="1633657" y="667529"/>
                </a:lnTo>
                <a:lnTo>
                  <a:pt x="1598236" y="632386"/>
                </a:lnTo>
                <a:lnTo>
                  <a:pt x="1562144" y="597932"/>
                </a:lnTo>
                <a:lnTo>
                  <a:pt x="1525395" y="564180"/>
                </a:lnTo>
                <a:lnTo>
                  <a:pt x="1488000" y="531146"/>
                </a:lnTo>
                <a:lnTo>
                  <a:pt x="1449970" y="498842"/>
                </a:lnTo>
                <a:lnTo>
                  <a:pt x="1411319" y="467282"/>
                </a:lnTo>
                <a:lnTo>
                  <a:pt x="1372059" y="436481"/>
                </a:lnTo>
                <a:lnTo>
                  <a:pt x="1332201" y="406450"/>
                </a:lnTo>
                <a:lnTo>
                  <a:pt x="1291758" y="377206"/>
                </a:lnTo>
                <a:lnTo>
                  <a:pt x="1250741" y="348760"/>
                </a:lnTo>
                <a:lnTo>
                  <a:pt x="1209164" y="321127"/>
                </a:lnTo>
                <a:lnTo>
                  <a:pt x="1167038" y="294320"/>
                </a:lnTo>
                <a:lnTo>
                  <a:pt x="1123153" y="267560"/>
                </a:lnTo>
                <a:lnTo>
                  <a:pt x="1078623" y="241558"/>
                </a:lnTo>
                <a:lnTo>
                  <a:pt x="1033476" y="216393"/>
                </a:lnTo>
                <a:lnTo>
                  <a:pt x="987737" y="192143"/>
                </a:lnTo>
                <a:lnTo>
                  <a:pt x="941434" y="168888"/>
                </a:lnTo>
                <a:lnTo>
                  <a:pt x="894592" y="146705"/>
                </a:lnTo>
                <a:lnTo>
                  <a:pt x="847239" y="125674"/>
                </a:lnTo>
                <a:lnTo>
                  <a:pt x="799400" y="105874"/>
                </a:lnTo>
                <a:lnTo>
                  <a:pt x="751103" y="87382"/>
                </a:lnTo>
                <a:lnTo>
                  <a:pt x="702374" y="70278"/>
                </a:lnTo>
                <a:lnTo>
                  <a:pt x="653239" y="54641"/>
                </a:lnTo>
                <a:lnTo>
                  <a:pt x="603725" y="40548"/>
                </a:lnTo>
                <a:lnTo>
                  <a:pt x="555196" y="28519"/>
                </a:lnTo>
                <a:lnTo>
                  <a:pt x="506124" y="18359"/>
                </a:lnTo>
                <a:lnTo>
                  <a:pt x="456644" y="10246"/>
                </a:lnTo>
                <a:lnTo>
                  <a:pt x="406891" y="4362"/>
                </a:lnTo>
                <a:lnTo>
                  <a:pt x="357002" y="887"/>
                </a:lnTo>
                <a:lnTo>
                  <a:pt x="307112" y="0"/>
                </a:lnTo>
                <a:lnTo>
                  <a:pt x="257357" y="1881"/>
                </a:lnTo>
                <a:lnTo>
                  <a:pt x="207872" y="6711"/>
                </a:lnTo>
                <a:lnTo>
                  <a:pt x="158793" y="14670"/>
                </a:lnTo>
                <a:lnTo>
                  <a:pt x="110255" y="25938"/>
                </a:lnTo>
                <a:lnTo>
                  <a:pt x="62394" y="40695"/>
                </a:lnTo>
                <a:lnTo>
                  <a:pt x="15346" y="59122"/>
                </a:lnTo>
                <a:lnTo>
                  <a:pt x="0" y="73499"/>
                </a:lnTo>
                <a:lnTo>
                  <a:pt x="8127" y="86853"/>
                </a:lnTo>
                <a:lnTo>
                  <a:pt x="28946" y="94673"/>
                </a:lnTo>
                <a:lnTo>
                  <a:pt x="51677" y="92449"/>
                </a:lnTo>
                <a:lnTo>
                  <a:pt x="99128" y="74148"/>
                </a:lnTo>
                <a:lnTo>
                  <a:pt x="147324" y="60112"/>
                </a:lnTo>
                <a:lnTo>
                  <a:pt x="196124" y="50084"/>
                </a:lnTo>
                <a:lnTo>
                  <a:pt x="245392" y="43807"/>
                </a:lnTo>
                <a:lnTo>
                  <a:pt x="294988" y="41024"/>
                </a:lnTo>
                <a:lnTo>
                  <a:pt x="344775" y="41478"/>
                </a:lnTo>
                <a:lnTo>
                  <a:pt x="394612" y="44911"/>
                </a:lnTo>
                <a:lnTo>
                  <a:pt x="444362" y="51067"/>
                </a:lnTo>
                <a:lnTo>
                  <a:pt x="493887" y="59689"/>
                </a:lnTo>
                <a:lnTo>
                  <a:pt x="543047" y="70519"/>
                </a:lnTo>
                <a:lnTo>
                  <a:pt x="591705" y="83301"/>
                </a:lnTo>
                <a:lnTo>
                  <a:pt x="639722" y="97777"/>
                </a:lnTo>
                <a:lnTo>
                  <a:pt x="686959" y="113690"/>
                </a:lnTo>
                <a:lnTo>
                  <a:pt x="733534" y="130802"/>
                </a:lnTo>
                <a:lnTo>
                  <a:pt x="779705" y="149029"/>
                </a:lnTo>
                <a:lnTo>
                  <a:pt x="825457" y="168346"/>
                </a:lnTo>
                <a:lnTo>
                  <a:pt x="870772" y="188730"/>
                </a:lnTo>
                <a:lnTo>
                  <a:pt x="915636" y="210155"/>
                </a:lnTo>
                <a:lnTo>
                  <a:pt x="960034" y="232596"/>
                </a:lnTo>
                <a:lnTo>
                  <a:pt x="1003950" y="256030"/>
                </a:lnTo>
                <a:lnTo>
                  <a:pt x="1047368" y="280431"/>
                </a:lnTo>
                <a:lnTo>
                  <a:pt x="1090273" y="305775"/>
                </a:lnTo>
                <a:lnTo>
                  <a:pt x="1132649" y="332037"/>
                </a:lnTo>
                <a:lnTo>
                  <a:pt x="1174481" y="359193"/>
                </a:lnTo>
                <a:lnTo>
                  <a:pt x="1215754" y="387217"/>
                </a:lnTo>
                <a:lnTo>
                  <a:pt x="1256451" y="416086"/>
                </a:lnTo>
                <a:lnTo>
                  <a:pt x="1296558" y="445774"/>
                </a:lnTo>
                <a:lnTo>
                  <a:pt x="1336059" y="476257"/>
                </a:lnTo>
                <a:lnTo>
                  <a:pt x="1374939" y="507511"/>
                </a:lnTo>
                <a:lnTo>
                  <a:pt x="1413181" y="539511"/>
                </a:lnTo>
                <a:lnTo>
                  <a:pt x="1450771" y="572231"/>
                </a:lnTo>
                <a:lnTo>
                  <a:pt x="1487693" y="605648"/>
                </a:lnTo>
                <a:lnTo>
                  <a:pt x="1523931" y="639737"/>
                </a:lnTo>
                <a:lnTo>
                  <a:pt x="1559470" y="674472"/>
                </a:lnTo>
                <a:lnTo>
                  <a:pt x="1594294" y="709831"/>
                </a:lnTo>
                <a:lnTo>
                  <a:pt x="1628389" y="745787"/>
                </a:lnTo>
                <a:lnTo>
                  <a:pt x="1661738" y="782316"/>
                </a:lnTo>
                <a:lnTo>
                  <a:pt x="1694378" y="819463"/>
                </a:lnTo>
                <a:lnTo>
                  <a:pt x="1726290" y="857249"/>
                </a:lnTo>
                <a:lnTo>
                  <a:pt x="1757462" y="895655"/>
                </a:lnTo>
                <a:lnTo>
                  <a:pt x="1787882" y="934669"/>
                </a:lnTo>
                <a:lnTo>
                  <a:pt x="1817537" y="974272"/>
                </a:lnTo>
                <a:lnTo>
                  <a:pt x="1846415" y="1014449"/>
                </a:lnTo>
                <a:lnTo>
                  <a:pt x="1874504" y="1055185"/>
                </a:lnTo>
                <a:lnTo>
                  <a:pt x="1901792" y="1096463"/>
                </a:lnTo>
                <a:lnTo>
                  <a:pt x="1928265" y="1138268"/>
                </a:lnTo>
                <a:lnTo>
                  <a:pt x="1953913" y="1180584"/>
                </a:lnTo>
                <a:lnTo>
                  <a:pt x="1978721" y="1223395"/>
                </a:lnTo>
                <a:lnTo>
                  <a:pt x="2002679" y="1266685"/>
                </a:lnTo>
                <a:lnTo>
                  <a:pt x="2025774" y="1310437"/>
                </a:lnTo>
                <a:lnTo>
                  <a:pt x="2047994" y="1354637"/>
                </a:lnTo>
                <a:lnTo>
                  <a:pt x="2069326" y="1399269"/>
                </a:lnTo>
                <a:lnTo>
                  <a:pt x="2089758" y="1444316"/>
                </a:lnTo>
                <a:lnTo>
                  <a:pt x="2109277" y="1489762"/>
                </a:lnTo>
                <a:lnTo>
                  <a:pt x="2127872" y="1535592"/>
                </a:lnTo>
                <a:lnTo>
                  <a:pt x="2145530" y="1581790"/>
                </a:lnTo>
                <a:lnTo>
                  <a:pt x="2162239" y="1628340"/>
                </a:lnTo>
                <a:lnTo>
                  <a:pt x="2177986" y="1675226"/>
                </a:lnTo>
                <a:lnTo>
                  <a:pt x="2192759" y="1722432"/>
                </a:lnTo>
                <a:lnTo>
                  <a:pt x="2206547" y="1769943"/>
                </a:lnTo>
                <a:lnTo>
                  <a:pt x="2160780" y="1746174"/>
                </a:lnTo>
                <a:lnTo>
                  <a:pt x="2114334" y="1723908"/>
                </a:lnTo>
                <a:lnTo>
                  <a:pt x="2067240" y="1703147"/>
                </a:lnTo>
                <a:lnTo>
                  <a:pt x="2019534" y="1683893"/>
                </a:lnTo>
                <a:lnTo>
                  <a:pt x="1971246" y="1666146"/>
                </a:lnTo>
                <a:lnTo>
                  <a:pt x="1922411" y="1649908"/>
                </a:lnTo>
                <a:lnTo>
                  <a:pt x="1873062" y="1635181"/>
                </a:lnTo>
                <a:lnTo>
                  <a:pt x="1823230" y="1621967"/>
                </a:lnTo>
                <a:lnTo>
                  <a:pt x="1772950" y="1610267"/>
                </a:lnTo>
                <a:lnTo>
                  <a:pt x="1722255" y="1600083"/>
                </a:lnTo>
                <a:lnTo>
                  <a:pt x="1698807" y="1602525"/>
                </a:lnTo>
                <a:lnTo>
                  <a:pt x="1684625" y="1614789"/>
                </a:lnTo>
                <a:lnTo>
                  <a:pt x="1685285" y="1629795"/>
                </a:lnTo>
                <a:lnTo>
                  <a:pt x="1706365" y="1640460"/>
                </a:lnTo>
                <a:lnTo>
                  <a:pt x="1757042" y="1650746"/>
                </a:lnTo>
                <a:lnTo>
                  <a:pt x="1807270" y="1662745"/>
                </a:lnTo>
                <a:lnTo>
                  <a:pt x="1857012" y="1676430"/>
                </a:lnTo>
                <a:lnTo>
                  <a:pt x="1906233" y="1691775"/>
                </a:lnTo>
                <a:lnTo>
                  <a:pt x="1954897" y="1708751"/>
                </a:lnTo>
                <a:lnTo>
                  <a:pt x="2002968" y="1727332"/>
                </a:lnTo>
                <a:lnTo>
                  <a:pt x="2050409" y="1747492"/>
                </a:lnTo>
                <a:lnTo>
                  <a:pt x="2097186" y="1769202"/>
                </a:lnTo>
                <a:lnTo>
                  <a:pt x="2143262" y="1792437"/>
                </a:lnTo>
                <a:lnTo>
                  <a:pt x="2188601" y="1817169"/>
                </a:lnTo>
                <a:lnTo>
                  <a:pt x="2233167" y="1843370"/>
                </a:lnTo>
                <a:lnTo>
                  <a:pt x="2246314" y="1846812"/>
                </a:lnTo>
                <a:lnTo>
                  <a:pt x="2264913" y="1846634"/>
                </a:lnTo>
                <a:lnTo>
                  <a:pt x="2282040" y="1841807"/>
                </a:lnTo>
                <a:lnTo>
                  <a:pt x="2290771" y="1831300"/>
                </a:lnTo>
                <a:lnTo>
                  <a:pt x="2293108" y="1829357"/>
                </a:lnTo>
                <a:lnTo>
                  <a:pt x="2294959" y="1827033"/>
                </a:lnTo>
                <a:lnTo>
                  <a:pt x="2315993" y="1779427"/>
                </a:lnTo>
                <a:lnTo>
                  <a:pt x="2336959" y="1735062"/>
                </a:lnTo>
                <a:lnTo>
                  <a:pt x="2358991" y="1691277"/>
                </a:lnTo>
                <a:lnTo>
                  <a:pt x="2382080" y="1648088"/>
                </a:lnTo>
                <a:lnTo>
                  <a:pt x="2406212" y="1605512"/>
                </a:lnTo>
                <a:lnTo>
                  <a:pt x="2431376" y="1563565"/>
                </a:lnTo>
                <a:lnTo>
                  <a:pt x="2457560" y="1522264"/>
                </a:lnTo>
                <a:lnTo>
                  <a:pt x="2484754" y="1481625"/>
                </a:lnTo>
                <a:lnTo>
                  <a:pt x="2512944" y="1441665"/>
                </a:lnTo>
                <a:lnTo>
                  <a:pt x="2542119" y="1402401"/>
                </a:lnTo>
                <a:lnTo>
                  <a:pt x="2572268" y="1363848"/>
                </a:lnTo>
                <a:lnTo>
                  <a:pt x="2603379" y="1326024"/>
                </a:lnTo>
                <a:lnTo>
                  <a:pt x="2635440" y="1288945"/>
                </a:lnTo>
                <a:lnTo>
                  <a:pt x="2668439" y="1252628"/>
                </a:lnTo>
                <a:lnTo>
                  <a:pt x="2702365" y="1217088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10698477" y="4229100"/>
            <a:ext cx="801807" cy="4648201"/>
          </a:xfrm>
          <a:custGeom>
            <a:avLst/>
            <a:gdLst/>
            <a:ahLst/>
            <a:cxnLst/>
            <a:rect l="l" t="t" r="r" b="b"/>
            <a:pathLst>
              <a:path w="796925" h="2583179">
                <a:moveTo>
                  <a:pt x="28004" y="2582727"/>
                </a:moveTo>
                <a:lnTo>
                  <a:pt x="19401" y="2582098"/>
                </a:lnTo>
                <a:lnTo>
                  <a:pt x="14440" y="2576454"/>
                </a:lnTo>
                <a:lnTo>
                  <a:pt x="12561" y="2568270"/>
                </a:lnTo>
                <a:lnTo>
                  <a:pt x="13205" y="2560024"/>
                </a:lnTo>
                <a:lnTo>
                  <a:pt x="41356" y="2529008"/>
                </a:lnTo>
                <a:lnTo>
                  <a:pt x="88765" y="2517599"/>
                </a:lnTo>
                <a:lnTo>
                  <a:pt x="136430" y="2507500"/>
                </a:lnTo>
                <a:lnTo>
                  <a:pt x="184322" y="2498711"/>
                </a:lnTo>
                <a:lnTo>
                  <a:pt x="232412" y="2491233"/>
                </a:lnTo>
                <a:lnTo>
                  <a:pt x="280670" y="2485069"/>
                </a:lnTo>
                <a:lnTo>
                  <a:pt x="329067" y="2480219"/>
                </a:lnTo>
                <a:lnTo>
                  <a:pt x="377572" y="2476683"/>
                </a:lnTo>
                <a:lnTo>
                  <a:pt x="426156" y="2474464"/>
                </a:lnTo>
                <a:lnTo>
                  <a:pt x="474790" y="2473562"/>
                </a:lnTo>
                <a:lnTo>
                  <a:pt x="523444" y="2473979"/>
                </a:lnTo>
                <a:lnTo>
                  <a:pt x="572088" y="2475715"/>
                </a:lnTo>
                <a:lnTo>
                  <a:pt x="620694" y="2478772"/>
                </a:lnTo>
                <a:lnTo>
                  <a:pt x="587261" y="2443055"/>
                </a:lnTo>
                <a:lnTo>
                  <a:pt x="554643" y="2406613"/>
                </a:lnTo>
                <a:lnTo>
                  <a:pt x="522850" y="2369463"/>
                </a:lnTo>
                <a:lnTo>
                  <a:pt x="491897" y="2331619"/>
                </a:lnTo>
                <a:lnTo>
                  <a:pt x="461796" y="2293096"/>
                </a:lnTo>
                <a:lnTo>
                  <a:pt x="432560" y="2253909"/>
                </a:lnTo>
                <a:lnTo>
                  <a:pt x="404203" y="2214074"/>
                </a:lnTo>
                <a:lnTo>
                  <a:pt x="376736" y="2173604"/>
                </a:lnTo>
                <a:lnTo>
                  <a:pt x="350174" y="2132517"/>
                </a:lnTo>
                <a:lnTo>
                  <a:pt x="324529" y="2090825"/>
                </a:lnTo>
                <a:lnTo>
                  <a:pt x="299814" y="2048545"/>
                </a:lnTo>
                <a:lnTo>
                  <a:pt x="275396" y="2004552"/>
                </a:lnTo>
                <a:lnTo>
                  <a:pt x="251961" y="1960033"/>
                </a:lnTo>
                <a:lnTo>
                  <a:pt x="229516" y="1915012"/>
                </a:lnTo>
                <a:lnTo>
                  <a:pt x="208069" y="1869509"/>
                </a:lnTo>
                <a:lnTo>
                  <a:pt x="187626" y="1823549"/>
                </a:lnTo>
                <a:lnTo>
                  <a:pt x="168196" y="1777155"/>
                </a:lnTo>
                <a:lnTo>
                  <a:pt x="149787" y="1730347"/>
                </a:lnTo>
                <a:lnTo>
                  <a:pt x="132405" y="1683150"/>
                </a:lnTo>
                <a:lnTo>
                  <a:pt x="116059" y="1635585"/>
                </a:lnTo>
                <a:lnTo>
                  <a:pt x="100755" y="1587676"/>
                </a:lnTo>
                <a:lnTo>
                  <a:pt x="86502" y="1539446"/>
                </a:lnTo>
                <a:lnTo>
                  <a:pt x="73306" y="1490915"/>
                </a:lnTo>
                <a:lnTo>
                  <a:pt x="61176" y="1442109"/>
                </a:lnTo>
                <a:lnTo>
                  <a:pt x="50119" y="1393048"/>
                </a:lnTo>
                <a:lnTo>
                  <a:pt x="40142" y="1343756"/>
                </a:lnTo>
                <a:lnTo>
                  <a:pt x="31254" y="1294255"/>
                </a:lnTo>
                <a:lnTo>
                  <a:pt x="23461" y="1244568"/>
                </a:lnTo>
                <a:lnTo>
                  <a:pt x="16771" y="1194717"/>
                </a:lnTo>
                <a:lnTo>
                  <a:pt x="11191" y="1144726"/>
                </a:lnTo>
                <a:lnTo>
                  <a:pt x="6730" y="1094616"/>
                </a:lnTo>
                <a:lnTo>
                  <a:pt x="3395" y="1044411"/>
                </a:lnTo>
                <a:lnTo>
                  <a:pt x="1192" y="994133"/>
                </a:lnTo>
                <a:lnTo>
                  <a:pt x="77" y="944403"/>
                </a:lnTo>
                <a:lnTo>
                  <a:pt x="0" y="894490"/>
                </a:lnTo>
                <a:lnTo>
                  <a:pt x="1024" y="844467"/>
                </a:lnTo>
                <a:lnTo>
                  <a:pt x="3214" y="794405"/>
                </a:lnTo>
                <a:lnTo>
                  <a:pt x="6632" y="744377"/>
                </a:lnTo>
                <a:lnTo>
                  <a:pt x="11340" y="694453"/>
                </a:lnTo>
                <a:lnTo>
                  <a:pt x="17403" y="644707"/>
                </a:lnTo>
                <a:lnTo>
                  <a:pt x="24884" y="595209"/>
                </a:lnTo>
                <a:lnTo>
                  <a:pt x="33845" y="546032"/>
                </a:lnTo>
                <a:lnTo>
                  <a:pt x="44349" y="497247"/>
                </a:lnTo>
                <a:lnTo>
                  <a:pt x="56461" y="448926"/>
                </a:lnTo>
                <a:lnTo>
                  <a:pt x="69974" y="402468"/>
                </a:lnTo>
                <a:lnTo>
                  <a:pt x="85489" y="356520"/>
                </a:lnTo>
                <a:lnTo>
                  <a:pt x="103109" y="311322"/>
                </a:lnTo>
                <a:lnTo>
                  <a:pt x="122934" y="267112"/>
                </a:lnTo>
                <a:lnTo>
                  <a:pt x="145066" y="224130"/>
                </a:lnTo>
                <a:lnTo>
                  <a:pt x="169605" y="182614"/>
                </a:lnTo>
                <a:lnTo>
                  <a:pt x="196655" y="142804"/>
                </a:lnTo>
                <a:lnTo>
                  <a:pt x="226315" y="104939"/>
                </a:lnTo>
                <a:lnTo>
                  <a:pt x="258687" y="69257"/>
                </a:lnTo>
                <a:lnTo>
                  <a:pt x="293873" y="35997"/>
                </a:lnTo>
                <a:lnTo>
                  <a:pt x="331974" y="5399"/>
                </a:lnTo>
                <a:lnTo>
                  <a:pt x="349827" y="0"/>
                </a:lnTo>
                <a:lnTo>
                  <a:pt x="356472" y="12169"/>
                </a:lnTo>
                <a:lnTo>
                  <a:pt x="353232" y="31627"/>
                </a:lnTo>
                <a:lnTo>
                  <a:pt x="341432" y="48093"/>
                </a:lnTo>
                <a:lnTo>
                  <a:pt x="303518" y="78874"/>
                </a:lnTo>
                <a:lnTo>
                  <a:pt x="269047" y="112528"/>
                </a:lnTo>
                <a:lnTo>
                  <a:pt x="237846" y="148772"/>
                </a:lnTo>
                <a:lnTo>
                  <a:pt x="209741" y="187327"/>
                </a:lnTo>
                <a:lnTo>
                  <a:pt x="184561" y="227913"/>
                </a:lnTo>
                <a:lnTo>
                  <a:pt x="162133" y="270248"/>
                </a:lnTo>
                <a:lnTo>
                  <a:pt x="142282" y="314053"/>
                </a:lnTo>
                <a:lnTo>
                  <a:pt x="124838" y="359048"/>
                </a:lnTo>
                <a:lnTo>
                  <a:pt x="109627" y="404951"/>
                </a:lnTo>
                <a:lnTo>
                  <a:pt x="96476" y="451483"/>
                </a:lnTo>
                <a:lnTo>
                  <a:pt x="85213" y="498363"/>
                </a:lnTo>
                <a:lnTo>
                  <a:pt x="75664" y="545311"/>
                </a:lnTo>
                <a:lnTo>
                  <a:pt x="67130" y="594881"/>
                </a:lnTo>
                <a:lnTo>
                  <a:pt x="59946" y="644688"/>
                </a:lnTo>
                <a:lnTo>
                  <a:pt x="54096" y="694697"/>
                </a:lnTo>
                <a:lnTo>
                  <a:pt x="49560" y="744875"/>
                </a:lnTo>
                <a:lnTo>
                  <a:pt x="46322" y="795188"/>
                </a:lnTo>
                <a:lnTo>
                  <a:pt x="44362" y="845601"/>
                </a:lnTo>
                <a:lnTo>
                  <a:pt x="43664" y="896080"/>
                </a:lnTo>
                <a:lnTo>
                  <a:pt x="44208" y="946591"/>
                </a:lnTo>
                <a:lnTo>
                  <a:pt x="45978" y="997100"/>
                </a:lnTo>
                <a:lnTo>
                  <a:pt x="48955" y="1047574"/>
                </a:lnTo>
                <a:lnTo>
                  <a:pt x="53121" y="1097977"/>
                </a:lnTo>
                <a:lnTo>
                  <a:pt x="58458" y="1148276"/>
                </a:lnTo>
                <a:lnTo>
                  <a:pt x="64949" y="1198437"/>
                </a:lnTo>
                <a:lnTo>
                  <a:pt x="72574" y="1248426"/>
                </a:lnTo>
                <a:lnTo>
                  <a:pt x="81317" y="1298208"/>
                </a:lnTo>
                <a:lnTo>
                  <a:pt x="91160" y="1347750"/>
                </a:lnTo>
                <a:lnTo>
                  <a:pt x="102084" y="1397017"/>
                </a:lnTo>
                <a:lnTo>
                  <a:pt x="114071" y="1445975"/>
                </a:lnTo>
                <a:lnTo>
                  <a:pt x="127103" y="1494590"/>
                </a:lnTo>
                <a:lnTo>
                  <a:pt x="141163" y="1542829"/>
                </a:lnTo>
                <a:lnTo>
                  <a:pt x="156233" y="1590657"/>
                </a:lnTo>
                <a:lnTo>
                  <a:pt x="172438" y="1638423"/>
                </a:lnTo>
                <a:lnTo>
                  <a:pt x="189716" y="1685821"/>
                </a:lnTo>
                <a:lnTo>
                  <a:pt x="208058" y="1732826"/>
                </a:lnTo>
                <a:lnTo>
                  <a:pt x="227453" y="1779414"/>
                </a:lnTo>
                <a:lnTo>
                  <a:pt x="247891" y="1825559"/>
                </a:lnTo>
                <a:lnTo>
                  <a:pt x="269361" y="1871235"/>
                </a:lnTo>
                <a:lnTo>
                  <a:pt x="291854" y="1916418"/>
                </a:lnTo>
                <a:lnTo>
                  <a:pt x="315360" y="1961083"/>
                </a:lnTo>
                <a:lnTo>
                  <a:pt x="339867" y="2005205"/>
                </a:lnTo>
                <a:lnTo>
                  <a:pt x="365366" y="2048758"/>
                </a:lnTo>
                <a:lnTo>
                  <a:pt x="391847" y="2091717"/>
                </a:lnTo>
                <a:lnTo>
                  <a:pt x="419299" y="2134058"/>
                </a:lnTo>
                <a:lnTo>
                  <a:pt x="447712" y="2175755"/>
                </a:lnTo>
                <a:lnTo>
                  <a:pt x="477076" y="2216783"/>
                </a:lnTo>
                <a:lnTo>
                  <a:pt x="507381" y="2257118"/>
                </a:lnTo>
                <a:lnTo>
                  <a:pt x="538616" y="2296733"/>
                </a:lnTo>
                <a:lnTo>
                  <a:pt x="570771" y="2335604"/>
                </a:lnTo>
                <a:lnTo>
                  <a:pt x="603836" y="2373706"/>
                </a:lnTo>
                <a:lnTo>
                  <a:pt x="637801" y="2411013"/>
                </a:lnTo>
                <a:lnTo>
                  <a:pt x="672655" y="2447501"/>
                </a:lnTo>
                <a:lnTo>
                  <a:pt x="675046" y="2396738"/>
                </a:lnTo>
                <a:lnTo>
                  <a:pt x="679233" y="2346158"/>
                </a:lnTo>
                <a:lnTo>
                  <a:pt x="685196" y="2295797"/>
                </a:lnTo>
                <a:lnTo>
                  <a:pt x="692919" y="2245690"/>
                </a:lnTo>
                <a:lnTo>
                  <a:pt x="702382" y="2195874"/>
                </a:lnTo>
                <a:lnTo>
                  <a:pt x="713566" y="2146384"/>
                </a:lnTo>
                <a:lnTo>
                  <a:pt x="726454" y="2097256"/>
                </a:lnTo>
                <a:lnTo>
                  <a:pt x="741027" y="2048525"/>
                </a:lnTo>
                <a:lnTo>
                  <a:pt x="757267" y="2000228"/>
                </a:lnTo>
                <a:lnTo>
                  <a:pt x="785267" y="1977864"/>
                </a:lnTo>
                <a:lnTo>
                  <a:pt x="796495" y="1985034"/>
                </a:lnTo>
                <a:lnTo>
                  <a:pt x="795324" y="2005955"/>
                </a:lnTo>
                <a:lnTo>
                  <a:pt x="779343" y="2053805"/>
                </a:lnTo>
                <a:lnTo>
                  <a:pt x="765195" y="2102153"/>
                </a:lnTo>
                <a:lnTo>
                  <a:pt x="752873" y="2150946"/>
                </a:lnTo>
                <a:lnTo>
                  <a:pt x="742371" y="2200132"/>
                </a:lnTo>
                <a:lnTo>
                  <a:pt x="733682" y="2249658"/>
                </a:lnTo>
                <a:lnTo>
                  <a:pt x="726800" y="2299471"/>
                </a:lnTo>
                <a:lnTo>
                  <a:pt x="721718" y="2349519"/>
                </a:lnTo>
                <a:lnTo>
                  <a:pt x="718431" y="2399749"/>
                </a:lnTo>
                <a:lnTo>
                  <a:pt x="716932" y="2450109"/>
                </a:lnTo>
                <a:lnTo>
                  <a:pt x="717214" y="2500545"/>
                </a:lnTo>
                <a:lnTo>
                  <a:pt x="714019" y="2512167"/>
                </a:lnTo>
                <a:lnTo>
                  <a:pt x="705625" y="2526369"/>
                </a:lnTo>
                <a:lnTo>
                  <a:pt x="694314" y="2537377"/>
                </a:lnTo>
                <a:lnTo>
                  <a:pt x="682369" y="2539415"/>
                </a:lnTo>
                <a:lnTo>
                  <a:pt x="679840" y="2540347"/>
                </a:lnTo>
                <a:lnTo>
                  <a:pt x="677233" y="2540736"/>
                </a:lnTo>
                <a:lnTo>
                  <a:pt x="624670" y="2535124"/>
                </a:lnTo>
                <a:lnTo>
                  <a:pt x="574614" y="2531256"/>
                </a:lnTo>
                <a:lnTo>
                  <a:pt x="524528" y="2528821"/>
                </a:lnTo>
                <a:lnTo>
                  <a:pt x="474437" y="2527817"/>
                </a:lnTo>
                <a:lnTo>
                  <a:pt x="424371" y="2528240"/>
                </a:lnTo>
                <a:lnTo>
                  <a:pt x="374357" y="2530089"/>
                </a:lnTo>
                <a:lnTo>
                  <a:pt x="324421" y="2533360"/>
                </a:lnTo>
                <a:lnTo>
                  <a:pt x="274592" y="2538052"/>
                </a:lnTo>
                <a:lnTo>
                  <a:pt x="224896" y="2544162"/>
                </a:lnTo>
                <a:lnTo>
                  <a:pt x="175363" y="2551686"/>
                </a:lnTo>
                <a:lnTo>
                  <a:pt x="126018" y="2560624"/>
                </a:lnTo>
                <a:lnTo>
                  <a:pt x="76889" y="2570972"/>
                </a:lnTo>
                <a:lnTo>
                  <a:pt x="28004" y="2582727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13195300" y="5852503"/>
            <a:ext cx="4940300" cy="8309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120"/>
              </a:spcBef>
            </a:pPr>
            <a:r>
              <a:rPr lang="es-ES" sz="5300" b="1" spc="12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Información</a:t>
            </a:r>
            <a:endParaRPr sz="5300" dirty="0">
              <a:solidFill>
                <a:schemeClr val="accent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2801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bject 2"/>
          <p:cNvSpPr/>
          <p:nvPr/>
        </p:nvSpPr>
        <p:spPr>
          <a:xfrm>
            <a:off x="0" y="-47846"/>
            <a:ext cx="18288000" cy="1035168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3600">
              <a:solidFill>
                <a:srgbClr val="00B050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0" y="0"/>
            <a:ext cx="4589145" cy="1866900"/>
            <a:chOff x="4190" y="0"/>
            <a:chExt cx="4589145" cy="1866900"/>
          </a:xfrm>
        </p:grpSpPr>
        <p:sp>
          <p:nvSpPr>
            <p:cNvPr id="5" name="object 5"/>
            <p:cNvSpPr/>
            <p:nvPr/>
          </p:nvSpPr>
          <p:spPr>
            <a:xfrm>
              <a:off x="63609" y="0"/>
              <a:ext cx="4464685" cy="1795780"/>
            </a:xfrm>
            <a:custGeom>
              <a:avLst/>
              <a:gdLst/>
              <a:ahLst/>
              <a:cxnLst/>
              <a:rect l="l" t="t" r="r" b="b"/>
              <a:pathLst>
                <a:path w="4464685" h="1795780">
                  <a:moveTo>
                    <a:pt x="2670165" y="1782625"/>
                  </a:moveTo>
                  <a:lnTo>
                    <a:pt x="2670165" y="1759772"/>
                  </a:lnTo>
                  <a:lnTo>
                    <a:pt x="1344681" y="992820"/>
                  </a:lnTo>
                  <a:lnTo>
                    <a:pt x="1344681" y="974537"/>
                  </a:lnTo>
                  <a:lnTo>
                    <a:pt x="0" y="197529"/>
                  </a:lnTo>
                  <a:lnTo>
                    <a:pt x="0" y="54011"/>
                  </a:lnTo>
                  <a:lnTo>
                    <a:pt x="93965" y="0"/>
                  </a:lnTo>
                  <a:lnTo>
                    <a:pt x="3707605" y="0"/>
                  </a:lnTo>
                  <a:lnTo>
                    <a:pt x="3774458" y="41650"/>
                  </a:lnTo>
                  <a:lnTo>
                    <a:pt x="3813722" y="68514"/>
                  </a:lnTo>
                  <a:lnTo>
                    <a:pt x="3851444" y="96159"/>
                  </a:lnTo>
                  <a:lnTo>
                    <a:pt x="3887594" y="124565"/>
                  </a:lnTo>
                  <a:lnTo>
                    <a:pt x="3922139" y="153715"/>
                  </a:lnTo>
                  <a:lnTo>
                    <a:pt x="3955048" y="183589"/>
                  </a:lnTo>
                  <a:lnTo>
                    <a:pt x="3986290" y="214170"/>
                  </a:lnTo>
                  <a:lnTo>
                    <a:pt x="4015832" y="245439"/>
                  </a:lnTo>
                  <a:lnTo>
                    <a:pt x="4043644" y="277378"/>
                  </a:lnTo>
                  <a:lnTo>
                    <a:pt x="4097489" y="344636"/>
                  </a:lnTo>
                  <a:lnTo>
                    <a:pt x="4127240" y="378560"/>
                  </a:lnTo>
                  <a:lnTo>
                    <a:pt x="4158940" y="411740"/>
                  </a:lnTo>
                  <a:lnTo>
                    <a:pt x="4192581" y="444174"/>
                  </a:lnTo>
                  <a:lnTo>
                    <a:pt x="4228156" y="475864"/>
                  </a:lnTo>
                  <a:lnTo>
                    <a:pt x="4265656" y="506809"/>
                  </a:lnTo>
                  <a:lnTo>
                    <a:pt x="4305075" y="537009"/>
                  </a:lnTo>
                  <a:lnTo>
                    <a:pt x="4346405" y="566464"/>
                  </a:lnTo>
                  <a:lnTo>
                    <a:pt x="4389639" y="595175"/>
                  </a:lnTo>
                  <a:lnTo>
                    <a:pt x="4464597" y="632654"/>
                  </a:lnTo>
                  <a:lnTo>
                    <a:pt x="4464597" y="746005"/>
                  </a:lnTo>
                  <a:lnTo>
                    <a:pt x="4463683" y="746005"/>
                  </a:lnTo>
                  <a:lnTo>
                    <a:pt x="2734154" y="1745147"/>
                  </a:lnTo>
                  <a:lnTo>
                    <a:pt x="2734154" y="1770742"/>
                  </a:lnTo>
                  <a:lnTo>
                    <a:pt x="2690276" y="1770742"/>
                  </a:lnTo>
                  <a:lnTo>
                    <a:pt x="2670165" y="1782625"/>
                  </a:lnTo>
                  <a:close/>
                </a:path>
                <a:path w="4464685" h="1795780">
                  <a:moveTo>
                    <a:pt x="2734154" y="1795424"/>
                  </a:moveTo>
                  <a:lnTo>
                    <a:pt x="2690276" y="1770742"/>
                  </a:lnTo>
                  <a:lnTo>
                    <a:pt x="2734154" y="1770742"/>
                  </a:lnTo>
                  <a:lnTo>
                    <a:pt x="2734154" y="1795424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" y="0"/>
              <a:ext cx="4588918" cy="186689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52211" y="390596"/>
            <a:ext cx="2075848" cy="12699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3139680" y="0"/>
            <a:ext cx="3835400" cy="1666875"/>
            <a:chOff x="13139680" y="0"/>
            <a:chExt cx="3835400" cy="1666875"/>
          </a:xfrm>
        </p:grpSpPr>
        <p:sp>
          <p:nvSpPr>
            <p:cNvPr id="9" name="object 9"/>
            <p:cNvSpPr/>
            <p:nvPr/>
          </p:nvSpPr>
          <p:spPr>
            <a:xfrm>
              <a:off x="13153662" y="0"/>
              <a:ext cx="3808095" cy="1651635"/>
            </a:xfrm>
            <a:custGeom>
              <a:avLst/>
              <a:gdLst/>
              <a:ahLst/>
              <a:cxnLst/>
              <a:rect l="l" t="t" r="r" b="b"/>
              <a:pathLst>
                <a:path w="3808094" h="1651635">
                  <a:moveTo>
                    <a:pt x="1904009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019" y="0"/>
                  </a:lnTo>
                  <a:lnTo>
                    <a:pt x="3808019" y="551539"/>
                  </a:lnTo>
                  <a:lnTo>
                    <a:pt x="1904009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96278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766" y="0"/>
                  </a:moveTo>
                  <a:lnTo>
                    <a:pt x="692746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766" y="0"/>
                  </a:lnTo>
                  <a:close/>
                </a:path>
                <a:path w="1437005" h="964565">
                  <a:moveTo>
                    <a:pt x="862431" y="0"/>
                  </a:moveTo>
                  <a:lnTo>
                    <a:pt x="856678" y="0"/>
                  </a:lnTo>
                  <a:lnTo>
                    <a:pt x="104457" y="752233"/>
                  </a:lnTo>
                  <a:lnTo>
                    <a:pt x="107746" y="754697"/>
                  </a:lnTo>
                  <a:lnTo>
                    <a:pt x="862431" y="0"/>
                  </a:lnTo>
                  <a:close/>
                </a:path>
                <a:path w="1437005" h="964565">
                  <a:moveTo>
                    <a:pt x="944689" y="0"/>
                  </a:moveTo>
                  <a:lnTo>
                    <a:pt x="938923" y="0"/>
                  </a:lnTo>
                  <a:lnTo>
                    <a:pt x="156273" y="782662"/>
                  </a:lnTo>
                  <a:lnTo>
                    <a:pt x="160388" y="784301"/>
                  </a:lnTo>
                  <a:lnTo>
                    <a:pt x="944689" y="0"/>
                  </a:lnTo>
                  <a:close/>
                </a:path>
                <a:path w="1437005" h="964565">
                  <a:moveTo>
                    <a:pt x="1026782" y="0"/>
                  </a:moveTo>
                  <a:lnTo>
                    <a:pt x="1020864" y="0"/>
                  </a:lnTo>
                  <a:lnTo>
                    <a:pt x="208089" y="812266"/>
                  </a:lnTo>
                  <a:lnTo>
                    <a:pt x="212204" y="814730"/>
                  </a:lnTo>
                  <a:lnTo>
                    <a:pt x="1026782" y="0"/>
                  </a:lnTo>
                  <a:close/>
                </a:path>
                <a:path w="1437005" h="964565">
                  <a:moveTo>
                    <a:pt x="1108354" y="0"/>
                  </a:moveTo>
                  <a:lnTo>
                    <a:pt x="1102918" y="0"/>
                  </a:lnTo>
                  <a:lnTo>
                    <a:pt x="260731" y="842695"/>
                  </a:lnTo>
                  <a:lnTo>
                    <a:pt x="264020" y="844346"/>
                  </a:lnTo>
                  <a:lnTo>
                    <a:pt x="1108354" y="0"/>
                  </a:lnTo>
                  <a:close/>
                </a:path>
                <a:path w="1437005" h="964565">
                  <a:moveTo>
                    <a:pt x="1190599" y="0"/>
                  </a:moveTo>
                  <a:lnTo>
                    <a:pt x="1184846" y="0"/>
                  </a:lnTo>
                  <a:lnTo>
                    <a:pt x="312547" y="872312"/>
                  </a:lnTo>
                  <a:lnTo>
                    <a:pt x="315836" y="874776"/>
                  </a:lnTo>
                  <a:lnTo>
                    <a:pt x="1190599" y="0"/>
                  </a:lnTo>
                  <a:close/>
                </a:path>
                <a:path w="1437005" h="964565">
                  <a:moveTo>
                    <a:pt x="1272844" y="0"/>
                  </a:moveTo>
                  <a:lnTo>
                    <a:pt x="1266698" y="0"/>
                  </a:lnTo>
                  <a:lnTo>
                    <a:pt x="364363" y="902741"/>
                  </a:lnTo>
                  <a:lnTo>
                    <a:pt x="368465" y="904379"/>
                  </a:lnTo>
                  <a:lnTo>
                    <a:pt x="1272844" y="0"/>
                  </a:lnTo>
                  <a:close/>
                </a:path>
                <a:path w="1437005" h="964565">
                  <a:moveTo>
                    <a:pt x="1354353" y="0"/>
                  </a:moveTo>
                  <a:lnTo>
                    <a:pt x="1348867" y="0"/>
                  </a:lnTo>
                  <a:lnTo>
                    <a:pt x="416179" y="932345"/>
                  </a:lnTo>
                  <a:lnTo>
                    <a:pt x="420281" y="934808"/>
                  </a:lnTo>
                  <a:lnTo>
                    <a:pt x="1280591" y="74510"/>
                  </a:lnTo>
                  <a:lnTo>
                    <a:pt x="1354353" y="0"/>
                  </a:lnTo>
                  <a:close/>
                </a:path>
                <a:path w="1437005" h="964565">
                  <a:moveTo>
                    <a:pt x="1436725" y="0"/>
                  </a:moveTo>
                  <a:lnTo>
                    <a:pt x="1430756" y="0"/>
                  </a:lnTo>
                  <a:lnTo>
                    <a:pt x="538721" y="892048"/>
                  </a:lnTo>
                  <a:lnTo>
                    <a:pt x="468807" y="962774"/>
                  </a:lnTo>
                  <a:lnTo>
                    <a:pt x="472097" y="964425"/>
                  </a:lnTo>
                  <a:lnTo>
                    <a:pt x="1436725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3662" y="0"/>
              <a:ext cx="202689" cy="20281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38" y="0"/>
                  </a:moveTo>
                  <a:lnTo>
                    <a:pt x="278485" y="0"/>
                  </a:lnTo>
                  <a:lnTo>
                    <a:pt x="42773" y="235712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38" y="0"/>
                  </a:lnTo>
                  <a:close/>
                </a:path>
                <a:path w="1904365" h="1506220">
                  <a:moveTo>
                    <a:pt x="366483" y="0"/>
                  </a:moveTo>
                  <a:lnTo>
                    <a:pt x="360730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483" y="0"/>
                  </a:lnTo>
                  <a:close/>
                </a:path>
                <a:path w="1904365" h="1506220">
                  <a:moveTo>
                    <a:pt x="448729" y="0"/>
                  </a:moveTo>
                  <a:lnTo>
                    <a:pt x="442976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729" y="0"/>
                  </a:lnTo>
                  <a:close/>
                </a:path>
                <a:path w="1904365" h="1506220">
                  <a:moveTo>
                    <a:pt x="530974" y="0"/>
                  </a:moveTo>
                  <a:lnTo>
                    <a:pt x="524827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0974" y="0"/>
                  </a:lnTo>
                  <a:close/>
                </a:path>
                <a:path w="1904365" h="1506220">
                  <a:moveTo>
                    <a:pt x="612482" y="0"/>
                  </a:moveTo>
                  <a:lnTo>
                    <a:pt x="606640" y="0"/>
                  </a:lnTo>
                  <a:lnTo>
                    <a:pt x="34544" y="572109"/>
                  </a:lnTo>
                  <a:lnTo>
                    <a:pt x="38658" y="574573"/>
                  </a:lnTo>
                  <a:lnTo>
                    <a:pt x="538708" y="74510"/>
                  </a:lnTo>
                  <a:lnTo>
                    <a:pt x="612482" y="0"/>
                  </a:lnTo>
                  <a:close/>
                </a:path>
                <a:path w="1904365" h="1506220">
                  <a:moveTo>
                    <a:pt x="694651" y="0"/>
                  </a:moveTo>
                  <a:lnTo>
                    <a:pt x="688886" y="0"/>
                  </a:lnTo>
                  <a:lnTo>
                    <a:pt x="87185" y="602538"/>
                  </a:lnTo>
                  <a:lnTo>
                    <a:pt x="90474" y="604177"/>
                  </a:lnTo>
                  <a:lnTo>
                    <a:pt x="694651" y="0"/>
                  </a:lnTo>
                  <a:close/>
                </a:path>
                <a:path w="1904365" h="1506220">
                  <a:moveTo>
                    <a:pt x="776897" y="0"/>
                  </a:moveTo>
                  <a:lnTo>
                    <a:pt x="771131" y="0"/>
                  </a:lnTo>
                  <a:lnTo>
                    <a:pt x="139001" y="632142"/>
                  </a:lnTo>
                  <a:lnTo>
                    <a:pt x="142290" y="634619"/>
                  </a:lnTo>
                  <a:lnTo>
                    <a:pt x="776897" y="0"/>
                  </a:lnTo>
                  <a:close/>
                </a:path>
                <a:path w="1904365" h="1506220">
                  <a:moveTo>
                    <a:pt x="1843633" y="0"/>
                  </a:moveTo>
                  <a:lnTo>
                    <a:pt x="1837880" y="0"/>
                  </a:lnTo>
                  <a:lnTo>
                    <a:pt x="815060" y="1022819"/>
                  </a:lnTo>
                  <a:lnTo>
                    <a:pt x="819175" y="1024458"/>
                  </a:lnTo>
                  <a:lnTo>
                    <a:pt x="1843633" y="0"/>
                  </a:lnTo>
                  <a:close/>
                </a:path>
                <a:path w="1904365" h="1506220">
                  <a:moveTo>
                    <a:pt x="1904009" y="1246530"/>
                  </a:moveTo>
                  <a:lnTo>
                    <a:pt x="1647393" y="1503133"/>
                  </a:lnTo>
                  <a:lnTo>
                    <a:pt x="1651508" y="1505610"/>
                  </a:lnTo>
                  <a:lnTo>
                    <a:pt x="1904009" y="1253109"/>
                  </a:lnTo>
                  <a:lnTo>
                    <a:pt x="1904009" y="1246530"/>
                  </a:lnTo>
                  <a:close/>
                </a:path>
                <a:path w="1904365" h="1506220">
                  <a:moveTo>
                    <a:pt x="1904009" y="1165110"/>
                  </a:moveTo>
                  <a:lnTo>
                    <a:pt x="1848078" y="1220216"/>
                  </a:lnTo>
                  <a:lnTo>
                    <a:pt x="1765833" y="1302461"/>
                  </a:lnTo>
                  <a:lnTo>
                    <a:pt x="1595589" y="1473530"/>
                  </a:lnTo>
                  <a:lnTo>
                    <a:pt x="1598879" y="1475181"/>
                  </a:lnTo>
                  <a:lnTo>
                    <a:pt x="1904009" y="1170863"/>
                  </a:lnTo>
                  <a:lnTo>
                    <a:pt x="1904009" y="1165110"/>
                  </a:lnTo>
                  <a:close/>
                </a:path>
                <a:path w="1904365" h="1506220">
                  <a:moveTo>
                    <a:pt x="1904009" y="1082852"/>
                  </a:moveTo>
                  <a:lnTo>
                    <a:pt x="1765833" y="1220216"/>
                  </a:lnTo>
                  <a:lnTo>
                    <a:pt x="1543773" y="1443101"/>
                  </a:lnTo>
                  <a:lnTo>
                    <a:pt x="1547063" y="1445564"/>
                  </a:lnTo>
                  <a:lnTo>
                    <a:pt x="1604632" y="1387170"/>
                  </a:lnTo>
                  <a:lnTo>
                    <a:pt x="1904009" y="1088618"/>
                  </a:lnTo>
                  <a:lnTo>
                    <a:pt x="1904009" y="1082852"/>
                  </a:lnTo>
                  <a:close/>
                </a:path>
                <a:path w="1904365" h="1506220">
                  <a:moveTo>
                    <a:pt x="1904009" y="1000607"/>
                  </a:moveTo>
                  <a:lnTo>
                    <a:pt x="1684413" y="1220216"/>
                  </a:lnTo>
                  <a:lnTo>
                    <a:pt x="1491132" y="1413484"/>
                  </a:lnTo>
                  <a:lnTo>
                    <a:pt x="1495247" y="1415135"/>
                  </a:lnTo>
                  <a:lnTo>
                    <a:pt x="1904009" y="1006373"/>
                  </a:lnTo>
                  <a:lnTo>
                    <a:pt x="1904009" y="1000607"/>
                  </a:lnTo>
                  <a:close/>
                </a:path>
                <a:path w="1904365" h="1506220">
                  <a:moveTo>
                    <a:pt x="1904009" y="918362"/>
                  </a:moveTo>
                  <a:lnTo>
                    <a:pt x="1602168" y="1220216"/>
                  </a:lnTo>
                  <a:lnTo>
                    <a:pt x="1439316" y="1383055"/>
                  </a:lnTo>
                  <a:lnTo>
                    <a:pt x="1443431" y="1385531"/>
                  </a:lnTo>
                  <a:lnTo>
                    <a:pt x="1769122" y="1059002"/>
                  </a:lnTo>
                  <a:lnTo>
                    <a:pt x="1904009" y="924128"/>
                  </a:lnTo>
                  <a:lnTo>
                    <a:pt x="1904009" y="918362"/>
                  </a:lnTo>
                  <a:close/>
                </a:path>
                <a:path w="1904365" h="1506220">
                  <a:moveTo>
                    <a:pt x="1904009" y="16116"/>
                  </a:moveTo>
                  <a:lnTo>
                    <a:pt x="1684413" y="235712"/>
                  </a:lnTo>
                  <a:lnTo>
                    <a:pt x="866876" y="1052423"/>
                  </a:lnTo>
                  <a:lnTo>
                    <a:pt x="870991" y="1054900"/>
                  </a:lnTo>
                  <a:lnTo>
                    <a:pt x="1604632" y="320433"/>
                  </a:lnTo>
                  <a:lnTo>
                    <a:pt x="1851367" y="74510"/>
                  </a:lnTo>
                  <a:lnTo>
                    <a:pt x="1904009" y="21882"/>
                  </a:lnTo>
                  <a:lnTo>
                    <a:pt x="1904009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2877" y="1328769"/>
              <a:ext cx="204794" cy="2969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344474" y="0"/>
              <a:ext cx="1713230" cy="1355090"/>
            </a:xfrm>
            <a:custGeom>
              <a:avLst/>
              <a:gdLst/>
              <a:ahLst/>
              <a:cxnLst/>
              <a:rect l="l" t="t" r="r" b="b"/>
              <a:pathLst>
                <a:path w="1713230" h="1355090">
                  <a:moveTo>
                    <a:pt x="668324" y="0"/>
                  </a:moveTo>
                  <a:lnTo>
                    <a:pt x="662571" y="0"/>
                  </a:lnTo>
                  <a:lnTo>
                    <a:pt x="0" y="662584"/>
                  </a:lnTo>
                  <a:lnTo>
                    <a:pt x="4102" y="664222"/>
                  </a:lnTo>
                  <a:lnTo>
                    <a:pt x="668324" y="0"/>
                  </a:lnTo>
                  <a:close/>
                </a:path>
                <a:path w="1713230" h="1355090">
                  <a:moveTo>
                    <a:pt x="831989" y="0"/>
                  </a:moveTo>
                  <a:lnTo>
                    <a:pt x="826503" y="0"/>
                  </a:lnTo>
                  <a:lnTo>
                    <a:pt x="104444" y="722617"/>
                  </a:lnTo>
                  <a:lnTo>
                    <a:pt x="107734" y="724268"/>
                  </a:lnTo>
                  <a:lnTo>
                    <a:pt x="831989" y="0"/>
                  </a:lnTo>
                  <a:close/>
                </a:path>
                <a:path w="1713230" h="1355090">
                  <a:moveTo>
                    <a:pt x="1570850" y="0"/>
                  </a:moveTo>
                  <a:lnTo>
                    <a:pt x="1564817" y="0"/>
                  </a:lnTo>
                  <a:lnTo>
                    <a:pt x="572427" y="992390"/>
                  </a:lnTo>
                  <a:lnTo>
                    <a:pt x="575716" y="994854"/>
                  </a:lnTo>
                  <a:lnTo>
                    <a:pt x="1570850" y="0"/>
                  </a:lnTo>
                  <a:close/>
                </a:path>
                <a:path w="1713230" h="1355090">
                  <a:moveTo>
                    <a:pt x="1713191" y="836942"/>
                  </a:moveTo>
                  <a:lnTo>
                    <a:pt x="1575015" y="974293"/>
                  </a:lnTo>
                  <a:lnTo>
                    <a:pt x="1329105" y="1220216"/>
                  </a:lnTo>
                  <a:lnTo>
                    <a:pt x="1196682" y="1353451"/>
                  </a:lnTo>
                  <a:lnTo>
                    <a:pt x="1199972" y="1355090"/>
                  </a:lnTo>
                  <a:lnTo>
                    <a:pt x="1496060" y="1059002"/>
                  </a:lnTo>
                  <a:lnTo>
                    <a:pt x="1713191" y="842695"/>
                  </a:lnTo>
                  <a:lnTo>
                    <a:pt x="1713191" y="836942"/>
                  </a:lnTo>
                  <a:close/>
                </a:path>
                <a:path w="1713230" h="1355090">
                  <a:moveTo>
                    <a:pt x="1713191" y="754697"/>
                  </a:moveTo>
                  <a:lnTo>
                    <a:pt x="1575015" y="892048"/>
                  </a:lnTo>
                  <a:lnTo>
                    <a:pt x="1246847" y="1220216"/>
                  </a:lnTo>
                  <a:lnTo>
                    <a:pt x="1144866" y="1323022"/>
                  </a:lnTo>
                  <a:lnTo>
                    <a:pt x="1148156" y="1325486"/>
                  </a:lnTo>
                  <a:lnTo>
                    <a:pt x="1413814" y="1059002"/>
                  </a:lnTo>
                  <a:lnTo>
                    <a:pt x="1713191" y="760450"/>
                  </a:lnTo>
                  <a:lnTo>
                    <a:pt x="1713191" y="754697"/>
                  </a:lnTo>
                  <a:close/>
                </a:path>
                <a:path w="1713230" h="1355090">
                  <a:moveTo>
                    <a:pt x="1713191" y="672452"/>
                  </a:moveTo>
                  <a:lnTo>
                    <a:pt x="1575015" y="809802"/>
                  </a:lnTo>
                  <a:lnTo>
                    <a:pt x="1165428" y="1220216"/>
                  </a:lnTo>
                  <a:lnTo>
                    <a:pt x="1092225" y="1293406"/>
                  </a:lnTo>
                  <a:lnTo>
                    <a:pt x="1096340" y="1295057"/>
                  </a:lnTo>
                  <a:lnTo>
                    <a:pt x="1332395" y="1059002"/>
                  </a:lnTo>
                  <a:lnTo>
                    <a:pt x="1413814" y="976757"/>
                  </a:lnTo>
                  <a:lnTo>
                    <a:pt x="1713191" y="678205"/>
                  </a:lnTo>
                  <a:lnTo>
                    <a:pt x="1713191" y="672452"/>
                  </a:lnTo>
                  <a:close/>
                </a:path>
                <a:path w="1713230" h="1355090">
                  <a:moveTo>
                    <a:pt x="1713191" y="590207"/>
                  </a:moveTo>
                  <a:lnTo>
                    <a:pt x="1083183" y="1220216"/>
                  </a:lnTo>
                  <a:lnTo>
                    <a:pt x="1040409" y="1262976"/>
                  </a:lnTo>
                  <a:lnTo>
                    <a:pt x="1044524" y="1265440"/>
                  </a:lnTo>
                  <a:lnTo>
                    <a:pt x="1250137" y="1059002"/>
                  </a:lnTo>
                  <a:lnTo>
                    <a:pt x="1713191" y="595960"/>
                  </a:lnTo>
                  <a:lnTo>
                    <a:pt x="1713191" y="590207"/>
                  </a:lnTo>
                  <a:close/>
                </a:path>
                <a:path w="1713230" h="1355090">
                  <a:moveTo>
                    <a:pt x="1713191" y="508774"/>
                  </a:moveTo>
                  <a:lnTo>
                    <a:pt x="1575015" y="646125"/>
                  </a:lnTo>
                  <a:lnTo>
                    <a:pt x="1000937" y="1220216"/>
                  </a:lnTo>
                  <a:lnTo>
                    <a:pt x="988593" y="1232547"/>
                  </a:lnTo>
                  <a:lnTo>
                    <a:pt x="991882" y="1235011"/>
                  </a:lnTo>
                  <a:lnTo>
                    <a:pt x="1413814" y="813092"/>
                  </a:lnTo>
                  <a:lnTo>
                    <a:pt x="1713191" y="514540"/>
                  </a:lnTo>
                  <a:lnTo>
                    <a:pt x="1713191" y="508774"/>
                  </a:lnTo>
                  <a:close/>
                </a:path>
                <a:path w="1713230" h="1355090">
                  <a:moveTo>
                    <a:pt x="1713191" y="426529"/>
                  </a:moveTo>
                  <a:lnTo>
                    <a:pt x="1575015" y="563880"/>
                  </a:lnTo>
                  <a:lnTo>
                    <a:pt x="936777" y="1202944"/>
                  </a:lnTo>
                  <a:lnTo>
                    <a:pt x="940066" y="1205407"/>
                  </a:lnTo>
                  <a:lnTo>
                    <a:pt x="1085646" y="1059002"/>
                  </a:lnTo>
                  <a:lnTo>
                    <a:pt x="1413814" y="730846"/>
                  </a:lnTo>
                  <a:lnTo>
                    <a:pt x="1713191" y="432282"/>
                  </a:lnTo>
                  <a:lnTo>
                    <a:pt x="1713191" y="426529"/>
                  </a:lnTo>
                  <a:close/>
                </a:path>
                <a:path w="1713230" h="1355090">
                  <a:moveTo>
                    <a:pt x="1713191" y="344284"/>
                  </a:moveTo>
                  <a:lnTo>
                    <a:pt x="1575015" y="481634"/>
                  </a:lnTo>
                  <a:lnTo>
                    <a:pt x="884148" y="1172502"/>
                  </a:lnTo>
                  <a:lnTo>
                    <a:pt x="888263" y="1174978"/>
                  </a:lnTo>
                  <a:lnTo>
                    <a:pt x="1004227" y="1059002"/>
                  </a:lnTo>
                  <a:lnTo>
                    <a:pt x="1413814" y="648601"/>
                  </a:lnTo>
                  <a:lnTo>
                    <a:pt x="1713191" y="350037"/>
                  </a:lnTo>
                  <a:lnTo>
                    <a:pt x="1713191" y="344284"/>
                  </a:lnTo>
                  <a:close/>
                </a:path>
                <a:path w="1713230" h="1355090">
                  <a:moveTo>
                    <a:pt x="1713191" y="262039"/>
                  </a:moveTo>
                  <a:lnTo>
                    <a:pt x="832332" y="1142898"/>
                  </a:lnTo>
                  <a:lnTo>
                    <a:pt x="836447" y="1145362"/>
                  </a:lnTo>
                  <a:lnTo>
                    <a:pt x="921981" y="1059002"/>
                  </a:lnTo>
                  <a:lnTo>
                    <a:pt x="1713191" y="267792"/>
                  </a:lnTo>
                  <a:lnTo>
                    <a:pt x="1713191" y="262039"/>
                  </a:lnTo>
                  <a:close/>
                </a:path>
                <a:path w="1713230" h="1355090">
                  <a:moveTo>
                    <a:pt x="1713191" y="180619"/>
                  </a:moveTo>
                  <a:lnTo>
                    <a:pt x="1657261" y="235712"/>
                  </a:lnTo>
                  <a:lnTo>
                    <a:pt x="780516" y="1112469"/>
                  </a:lnTo>
                  <a:lnTo>
                    <a:pt x="783805" y="1114933"/>
                  </a:lnTo>
                  <a:lnTo>
                    <a:pt x="1413814" y="484924"/>
                  </a:lnTo>
                  <a:lnTo>
                    <a:pt x="1713191" y="186372"/>
                  </a:lnTo>
                  <a:lnTo>
                    <a:pt x="1713191" y="180619"/>
                  </a:lnTo>
                  <a:close/>
                </a:path>
                <a:path w="1713230" h="1355090">
                  <a:moveTo>
                    <a:pt x="1713191" y="98361"/>
                  </a:moveTo>
                  <a:lnTo>
                    <a:pt x="1575015" y="235712"/>
                  </a:lnTo>
                  <a:lnTo>
                    <a:pt x="728700" y="1082852"/>
                  </a:lnTo>
                  <a:lnTo>
                    <a:pt x="731989" y="1084503"/>
                  </a:lnTo>
                  <a:lnTo>
                    <a:pt x="1413814" y="402678"/>
                  </a:lnTo>
                  <a:lnTo>
                    <a:pt x="1713191" y="104127"/>
                  </a:lnTo>
                  <a:lnTo>
                    <a:pt x="171319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99730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53" y="101649"/>
                  </a:moveTo>
                  <a:lnTo>
                    <a:pt x="129102" y="0"/>
                  </a:lnTo>
                  <a:lnTo>
                    <a:pt x="255555" y="0"/>
                  </a:lnTo>
                  <a:lnTo>
                    <a:pt x="255555" y="15290"/>
                  </a:lnTo>
                  <a:lnTo>
                    <a:pt x="174953" y="101649"/>
                  </a:lnTo>
                  <a:close/>
                </a:path>
                <a:path w="255905" h="102235">
                  <a:moveTo>
                    <a:pt x="590" y="1308"/>
                  </a:moveTo>
                  <a:lnTo>
                    <a:pt x="0" y="0"/>
                  </a:lnTo>
                  <a:lnTo>
                    <a:pt x="1818" y="0"/>
                  </a:lnTo>
                  <a:lnTo>
                    <a:pt x="590" y="130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39680" y="0"/>
              <a:ext cx="3835400" cy="1666875"/>
            </a:xfrm>
            <a:custGeom>
              <a:avLst/>
              <a:gdLst/>
              <a:ahLst/>
              <a:cxnLst/>
              <a:rect l="l" t="t" r="r" b="b"/>
              <a:pathLst>
                <a:path w="3835400" h="1666875">
                  <a:moveTo>
                    <a:pt x="1917991" y="1666803"/>
                  </a:moveTo>
                  <a:lnTo>
                    <a:pt x="0" y="559763"/>
                  </a:lnTo>
                  <a:lnTo>
                    <a:pt x="0" y="0"/>
                  </a:lnTo>
                  <a:lnTo>
                    <a:pt x="27141" y="0"/>
                  </a:lnTo>
                  <a:lnTo>
                    <a:pt x="27141" y="544136"/>
                  </a:lnTo>
                  <a:lnTo>
                    <a:pt x="1904009" y="1627325"/>
                  </a:lnTo>
                  <a:lnTo>
                    <a:pt x="1986360" y="1627325"/>
                  </a:lnTo>
                  <a:lnTo>
                    <a:pt x="1917991" y="1666803"/>
                  </a:lnTo>
                  <a:close/>
                </a:path>
                <a:path w="3835400" h="1666875">
                  <a:moveTo>
                    <a:pt x="955705" y="25982"/>
                  </a:moveTo>
                  <a:lnTo>
                    <a:pt x="943986" y="0"/>
                  </a:lnTo>
                  <a:lnTo>
                    <a:pt x="980079" y="0"/>
                  </a:lnTo>
                  <a:lnTo>
                    <a:pt x="955705" y="25982"/>
                  </a:lnTo>
                  <a:close/>
                </a:path>
                <a:path w="3835400" h="1666875">
                  <a:moveTo>
                    <a:pt x="1130068" y="126323"/>
                  </a:moveTo>
                  <a:lnTo>
                    <a:pt x="1073088" y="0"/>
                  </a:lnTo>
                  <a:lnTo>
                    <a:pt x="1104394" y="0"/>
                  </a:lnTo>
                  <a:lnTo>
                    <a:pt x="1139116" y="76976"/>
                  </a:lnTo>
                  <a:lnTo>
                    <a:pt x="1176332" y="76976"/>
                  </a:lnTo>
                  <a:lnTo>
                    <a:pt x="1130068" y="126323"/>
                  </a:lnTo>
                  <a:close/>
                </a:path>
                <a:path w="3835400" h="1666875">
                  <a:moveTo>
                    <a:pt x="1176332" y="76976"/>
                  </a:moveTo>
                  <a:lnTo>
                    <a:pt x="1139116" y="76976"/>
                  </a:lnTo>
                  <a:lnTo>
                    <a:pt x="1201623" y="9533"/>
                  </a:lnTo>
                  <a:lnTo>
                    <a:pt x="1201623" y="0"/>
                  </a:lnTo>
                  <a:lnTo>
                    <a:pt x="1228764" y="0"/>
                  </a:lnTo>
                  <a:lnTo>
                    <a:pt x="1228764" y="21048"/>
                  </a:lnTo>
                  <a:lnTo>
                    <a:pt x="1176332" y="76976"/>
                  </a:lnTo>
                  <a:close/>
                </a:path>
                <a:path w="3835400" h="1666875">
                  <a:moveTo>
                    <a:pt x="1931151" y="1627325"/>
                  </a:moveTo>
                  <a:lnTo>
                    <a:pt x="1904009" y="1627325"/>
                  </a:lnTo>
                  <a:lnTo>
                    <a:pt x="1904009" y="0"/>
                  </a:lnTo>
                  <a:lnTo>
                    <a:pt x="1931151" y="0"/>
                  </a:lnTo>
                  <a:lnTo>
                    <a:pt x="1931151" y="1627325"/>
                  </a:lnTo>
                  <a:close/>
                </a:path>
                <a:path w="3835400" h="1666875">
                  <a:moveTo>
                    <a:pt x="1986360" y="1627325"/>
                  </a:moveTo>
                  <a:lnTo>
                    <a:pt x="1931151" y="1627325"/>
                  </a:lnTo>
                  <a:lnTo>
                    <a:pt x="3808019" y="544136"/>
                  </a:lnTo>
                  <a:lnTo>
                    <a:pt x="3808019" y="0"/>
                  </a:lnTo>
                  <a:lnTo>
                    <a:pt x="3835404" y="0"/>
                  </a:lnTo>
                  <a:lnTo>
                    <a:pt x="3835160" y="559763"/>
                  </a:lnTo>
                  <a:lnTo>
                    <a:pt x="1986360" y="1627325"/>
                  </a:lnTo>
                  <a:close/>
                </a:path>
                <a:path w="3835400" h="1666875">
                  <a:moveTo>
                    <a:pt x="3201039" y="730836"/>
                  </a:moveTo>
                  <a:lnTo>
                    <a:pt x="3201039" y="442973"/>
                  </a:lnTo>
                  <a:lnTo>
                    <a:pt x="3699454" y="155110"/>
                  </a:lnTo>
                  <a:lnTo>
                    <a:pt x="3699454" y="442973"/>
                  </a:lnTo>
                  <a:lnTo>
                    <a:pt x="3201039" y="730836"/>
                  </a:lnTo>
                  <a:close/>
                </a:path>
                <a:path w="3835400" h="1666875">
                  <a:moveTo>
                    <a:pt x="2121141" y="1181548"/>
                  </a:moveTo>
                  <a:lnTo>
                    <a:pt x="2263427" y="840224"/>
                  </a:lnTo>
                  <a:lnTo>
                    <a:pt x="2405714" y="1017055"/>
                  </a:lnTo>
                  <a:lnTo>
                    <a:pt x="2336627" y="1058178"/>
                  </a:lnTo>
                  <a:lnTo>
                    <a:pt x="2336627" y="1141247"/>
                  </a:lnTo>
                  <a:lnTo>
                    <a:pt x="2190228" y="1141247"/>
                  </a:lnTo>
                  <a:lnTo>
                    <a:pt x="2121141" y="1181548"/>
                  </a:lnTo>
                  <a:close/>
                </a:path>
                <a:path w="3835400" h="1666875">
                  <a:moveTo>
                    <a:pt x="2190228" y="1277776"/>
                  </a:moveTo>
                  <a:lnTo>
                    <a:pt x="2190228" y="1141247"/>
                  </a:lnTo>
                  <a:lnTo>
                    <a:pt x="2336627" y="1141247"/>
                  </a:lnTo>
                  <a:lnTo>
                    <a:pt x="2336627" y="1193885"/>
                  </a:lnTo>
                  <a:lnTo>
                    <a:pt x="2190228" y="127777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999065" y="0"/>
            <a:ext cx="5348605" cy="1828800"/>
            <a:chOff x="4999065" y="0"/>
            <a:chExt cx="5348605" cy="1828800"/>
          </a:xfrm>
        </p:grpSpPr>
        <p:sp>
          <p:nvSpPr>
            <p:cNvPr id="18" name="object 18"/>
            <p:cNvSpPr/>
            <p:nvPr/>
          </p:nvSpPr>
          <p:spPr>
            <a:xfrm>
              <a:off x="5011406" y="0"/>
              <a:ext cx="5324475" cy="1821180"/>
            </a:xfrm>
            <a:custGeom>
              <a:avLst/>
              <a:gdLst/>
              <a:ahLst/>
              <a:cxnLst/>
              <a:rect l="l" t="t" r="r" b="b"/>
              <a:pathLst>
                <a:path w="5324475" h="1821180">
                  <a:moveTo>
                    <a:pt x="3122204" y="1821048"/>
                  </a:moveTo>
                  <a:lnTo>
                    <a:pt x="3063445" y="1814597"/>
                  </a:lnTo>
                  <a:lnTo>
                    <a:pt x="3015625" y="1796367"/>
                  </a:lnTo>
                  <a:lnTo>
                    <a:pt x="39265" y="77640"/>
                  </a:lnTo>
                  <a:lnTo>
                    <a:pt x="3137" y="39145"/>
                  </a:lnTo>
                  <a:lnTo>
                    <a:pt x="0" y="23789"/>
                  </a:lnTo>
                  <a:lnTo>
                    <a:pt x="0" y="0"/>
                  </a:lnTo>
                  <a:lnTo>
                    <a:pt x="111816" y="0"/>
                  </a:lnTo>
                  <a:lnTo>
                    <a:pt x="3023478" y="1680813"/>
                  </a:lnTo>
                  <a:lnTo>
                    <a:pt x="3044619" y="1690471"/>
                  </a:lnTo>
                  <a:lnTo>
                    <a:pt x="3068914" y="1697501"/>
                  </a:lnTo>
                  <a:lnTo>
                    <a:pt x="3095734" y="1701795"/>
                  </a:lnTo>
                  <a:lnTo>
                    <a:pt x="3124448" y="1703250"/>
                  </a:lnTo>
                  <a:lnTo>
                    <a:pt x="3407369" y="1703250"/>
                  </a:lnTo>
                  <a:lnTo>
                    <a:pt x="3263561" y="1786270"/>
                  </a:lnTo>
                  <a:lnTo>
                    <a:pt x="3232639" y="1801170"/>
                  </a:lnTo>
                  <a:lnTo>
                    <a:pt x="3197931" y="1812073"/>
                  </a:lnTo>
                  <a:lnTo>
                    <a:pt x="3160698" y="1818769"/>
                  </a:lnTo>
                  <a:lnTo>
                    <a:pt x="3122204" y="1821048"/>
                  </a:lnTo>
                  <a:close/>
                </a:path>
                <a:path w="5324475" h="1821180">
                  <a:moveTo>
                    <a:pt x="3407369" y="1703250"/>
                  </a:moveTo>
                  <a:lnTo>
                    <a:pt x="3124448" y="1703250"/>
                  </a:lnTo>
                  <a:lnTo>
                    <a:pt x="3161277" y="1700989"/>
                  </a:lnTo>
                  <a:lnTo>
                    <a:pt x="3196949" y="1694415"/>
                  </a:lnTo>
                  <a:lnTo>
                    <a:pt x="3260196" y="1669594"/>
                  </a:lnTo>
                  <a:lnTo>
                    <a:pt x="5127011" y="591463"/>
                  </a:lnTo>
                  <a:lnTo>
                    <a:pt x="5162912" y="564117"/>
                  </a:lnTo>
                  <a:lnTo>
                    <a:pt x="5178618" y="534247"/>
                  </a:lnTo>
                  <a:lnTo>
                    <a:pt x="5178618" y="636338"/>
                  </a:lnTo>
                  <a:lnTo>
                    <a:pt x="5175515" y="656638"/>
                  </a:lnTo>
                  <a:lnTo>
                    <a:pt x="5164735" y="676726"/>
                  </a:lnTo>
                  <a:lnTo>
                    <a:pt x="5146592" y="695974"/>
                  </a:lnTo>
                  <a:lnTo>
                    <a:pt x="5121402" y="713748"/>
                  </a:lnTo>
                  <a:lnTo>
                    <a:pt x="3407369" y="1703250"/>
                  </a:lnTo>
                  <a:close/>
                </a:path>
                <a:path w="5324475" h="1821180">
                  <a:moveTo>
                    <a:pt x="5206017" y="497015"/>
                  </a:moveTo>
                  <a:lnTo>
                    <a:pt x="5221968" y="483709"/>
                  </a:lnTo>
                  <a:lnTo>
                    <a:pt x="5235413" y="462026"/>
                  </a:lnTo>
                  <a:lnTo>
                    <a:pt x="5244020" y="433821"/>
                  </a:lnTo>
                  <a:lnTo>
                    <a:pt x="5247053" y="399621"/>
                  </a:lnTo>
                  <a:lnTo>
                    <a:pt x="5247053" y="0"/>
                  </a:lnTo>
                  <a:lnTo>
                    <a:pt x="5324463" y="0"/>
                  </a:lnTo>
                  <a:lnTo>
                    <a:pt x="5324463" y="361476"/>
                  </a:lnTo>
                  <a:lnTo>
                    <a:pt x="5321764" y="394397"/>
                  </a:lnTo>
                  <a:lnTo>
                    <a:pt x="5313805" y="422058"/>
                  </a:lnTo>
                  <a:lnTo>
                    <a:pt x="5300798" y="443830"/>
                  </a:lnTo>
                  <a:lnTo>
                    <a:pt x="5282953" y="459081"/>
                  </a:lnTo>
                  <a:lnTo>
                    <a:pt x="5281831" y="459081"/>
                  </a:lnTo>
                  <a:lnTo>
                    <a:pt x="5215500" y="492456"/>
                  </a:lnTo>
                  <a:lnTo>
                    <a:pt x="5206893" y="496628"/>
                  </a:lnTo>
                  <a:lnTo>
                    <a:pt x="5206017" y="497015"/>
                  </a:lnTo>
                  <a:close/>
                </a:path>
                <a:path w="5324475" h="1821180">
                  <a:moveTo>
                    <a:pt x="5205543" y="497411"/>
                  </a:moveTo>
                  <a:lnTo>
                    <a:pt x="5205543" y="497224"/>
                  </a:lnTo>
                  <a:lnTo>
                    <a:pt x="5206017" y="497015"/>
                  </a:lnTo>
                  <a:lnTo>
                    <a:pt x="5205543" y="497411"/>
                  </a:lnTo>
                  <a:close/>
                </a:path>
                <a:path w="5324475" h="1821180">
                  <a:moveTo>
                    <a:pt x="5205543" y="498346"/>
                  </a:moveTo>
                  <a:lnTo>
                    <a:pt x="5204421" y="498346"/>
                  </a:lnTo>
                  <a:lnTo>
                    <a:pt x="5205543" y="497411"/>
                  </a:lnTo>
                  <a:lnTo>
                    <a:pt x="5205543" y="49834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23200" y="0"/>
              <a:ext cx="5067300" cy="1704975"/>
            </a:xfrm>
            <a:custGeom>
              <a:avLst/>
              <a:gdLst/>
              <a:ahLst/>
              <a:cxnLst/>
              <a:rect l="l" t="t" r="r" b="b"/>
              <a:pathLst>
                <a:path w="5067300" h="1704975">
                  <a:moveTo>
                    <a:pt x="3013775" y="1704372"/>
                  </a:moveTo>
                  <a:lnTo>
                    <a:pt x="2958242" y="1698623"/>
                  </a:lnTo>
                  <a:lnTo>
                    <a:pt x="2912805" y="1681935"/>
                  </a:lnTo>
                  <a:lnTo>
                    <a:pt x="0" y="0"/>
                  </a:lnTo>
                  <a:lnTo>
                    <a:pt x="4196270" y="0"/>
                  </a:lnTo>
                  <a:lnTo>
                    <a:pt x="5034289" y="483762"/>
                  </a:lnTo>
                  <a:lnTo>
                    <a:pt x="5064737" y="515788"/>
                  </a:lnTo>
                  <a:lnTo>
                    <a:pt x="5066823" y="527515"/>
                  </a:lnTo>
                  <a:lnTo>
                    <a:pt x="5063335" y="543818"/>
                  </a:lnTo>
                  <a:lnTo>
                    <a:pt x="5037005" y="576422"/>
                  </a:lnTo>
                  <a:lnTo>
                    <a:pt x="3148401" y="1670716"/>
                  </a:lnTo>
                  <a:lnTo>
                    <a:pt x="3085295" y="1695537"/>
                  </a:lnTo>
                  <a:lnTo>
                    <a:pt x="3013775" y="1704372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89098" y="0"/>
              <a:ext cx="3354070" cy="1194435"/>
            </a:xfrm>
            <a:custGeom>
              <a:avLst/>
              <a:gdLst/>
              <a:ahLst/>
              <a:cxnLst/>
              <a:rect l="l" t="t" r="r" b="b"/>
              <a:pathLst>
                <a:path w="3354070" h="1194435">
                  <a:moveTo>
                    <a:pt x="2067005" y="1193915"/>
                  </a:moveTo>
                  <a:lnTo>
                    <a:pt x="0" y="0"/>
                  </a:lnTo>
                  <a:lnTo>
                    <a:pt x="2059308" y="0"/>
                  </a:lnTo>
                  <a:lnTo>
                    <a:pt x="3096895" y="599316"/>
                  </a:lnTo>
                  <a:lnTo>
                    <a:pt x="2067005" y="1193915"/>
                  </a:lnTo>
                  <a:close/>
                </a:path>
                <a:path w="3354070" h="1194435">
                  <a:moveTo>
                    <a:pt x="3353807" y="328942"/>
                  </a:moveTo>
                  <a:lnTo>
                    <a:pt x="2784253" y="0"/>
                  </a:lnTo>
                  <a:lnTo>
                    <a:pt x="3353807" y="0"/>
                  </a:lnTo>
                  <a:lnTo>
                    <a:pt x="3353807" y="32894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99065" y="0"/>
              <a:ext cx="5348605" cy="1828800"/>
            </a:xfrm>
            <a:custGeom>
              <a:avLst/>
              <a:gdLst/>
              <a:ahLst/>
              <a:cxnLst/>
              <a:rect l="l" t="t" r="r" b="b"/>
              <a:pathLst>
                <a:path w="5348605" h="1828800">
                  <a:moveTo>
                    <a:pt x="3173442" y="1828800"/>
                  </a:moveTo>
                  <a:lnTo>
                    <a:pt x="3103114" y="1828800"/>
                  </a:lnTo>
                  <a:lnTo>
                    <a:pt x="3073262" y="1816100"/>
                  </a:lnTo>
                  <a:lnTo>
                    <a:pt x="3045723" y="1816100"/>
                  </a:lnTo>
                  <a:lnTo>
                    <a:pt x="44875" y="76200"/>
                  </a:lnTo>
                  <a:lnTo>
                    <a:pt x="11920" y="50800"/>
                  </a:lnTo>
                  <a:lnTo>
                    <a:pt x="0" y="12700"/>
                  </a:lnTo>
                  <a:lnTo>
                    <a:pt x="0" y="0"/>
                  </a:lnTo>
                  <a:lnTo>
                    <a:pt x="24681" y="0"/>
                  </a:lnTo>
                  <a:lnTo>
                    <a:pt x="24681" y="12700"/>
                  </a:lnTo>
                  <a:lnTo>
                    <a:pt x="27714" y="25400"/>
                  </a:lnTo>
                  <a:lnTo>
                    <a:pt x="35479" y="38100"/>
                  </a:lnTo>
                  <a:lnTo>
                    <a:pt x="45979" y="50800"/>
                  </a:lnTo>
                  <a:lnTo>
                    <a:pt x="57216" y="63500"/>
                  </a:lnTo>
                  <a:lnTo>
                    <a:pt x="3034697" y="1778000"/>
                  </a:lnTo>
                  <a:lnTo>
                    <a:pt x="3055680" y="1790700"/>
                  </a:lnTo>
                  <a:lnTo>
                    <a:pt x="3079712" y="1790700"/>
                  </a:lnTo>
                  <a:lnTo>
                    <a:pt x="3106480" y="1803400"/>
                  </a:lnTo>
                  <a:lnTo>
                    <a:pt x="3248293" y="1803400"/>
                  </a:lnTo>
                  <a:lnTo>
                    <a:pt x="3211814" y="1816100"/>
                  </a:lnTo>
                  <a:lnTo>
                    <a:pt x="3173442" y="1828800"/>
                  </a:lnTo>
                  <a:close/>
                </a:path>
                <a:path w="5348605" h="1828800">
                  <a:moveTo>
                    <a:pt x="3212796" y="1701800"/>
                  </a:moveTo>
                  <a:lnTo>
                    <a:pt x="3053033" y="1701800"/>
                  </a:lnTo>
                  <a:lnTo>
                    <a:pt x="3030209" y="1689100"/>
                  </a:lnTo>
                  <a:lnTo>
                    <a:pt x="101016" y="0"/>
                  </a:lnTo>
                  <a:lnTo>
                    <a:pt x="149172" y="0"/>
                  </a:lnTo>
                  <a:lnTo>
                    <a:pt x="3042550" y="1663700"/>
                  </a:lnTo>
                  <a:lnTo>
                    <a:pt x="3062025" y="1676400"/>
                  </a:lnTo>
                  <a:lnTo>
                    <a:pt x="3084761" y="1676400"/>
                  </a:lnTo>
                  <a:lnTo>
                    <a:pt x="3110231" y="1689100"/>
                  </a:lnTo>
                  <a:lnTo>
                    <a:pt x="3247715" y="1689100"/>
                  </a:lnTo>
                  <a:lnTo>
                    <a:pt x="3212796" y="1701800"/>
                  </a:lnTo>
                  <a:close/>
                </a:path>
                <a:path w="5348605" h="1828800">
                  <a:moveTo>
                    <a:pt x="2745251" y="546100"/>
                  </a:moveTo>
                  <a:lnTo>
                    <a:pt x="1833159" y="25400"/>
                  </a:lnTo>
                  <a:lnTo>
                    <a:pt x="1878283" y="0"/>
                  </a:lnTo>
                  <a:lnTo>
                    <a:pt x="2138072" y="0"/>
                  </a:lnTo>
                  <a:lnTo>
                    <a:pt x="2920265" y="444500"/>
                  </a:lnTo>
                  <a:lnTo>
                    <a:pt x="2745251" y="546100"/>
                  </a:lnTo>
                  <a:close/>
                </a:path>
                <a:path w="5348605" h="1828800">
                  <a:moveTo>
                    <a:pt x="2387370" y="76200"/>
                  </a:moveTo>
                  <a:lnTo>
                    <a:pt x="2232408" y="0"/>
                  </a:lnTo>
                  <a:lnTo>
                    <a:pt x="2541247" y="0"/>
                  </a:lnTo>
                  <a:lnTo>
                    <a:pt x="2387370" y="76200"/>
                  </a:lnTo>
                  <a:close/>
                </a:path>
                <a:path w="5348605" h="1828800">
                  <a:moveTo>
                    <a:pt x="2707107" y="25400"/>
                  </a:moveTo>
                  <a:lnTo>
                    <a:pt x="2649967" y="0"/>
                  </a:lnTo>
                  <a:lnTo>
                    <a:pt x="2763846" y="0"/>
                  </a:lnTo>
                  <a:lnTo>
                    <a:pt x="2707107" y="25400"/>
                  </a:lnTo>
                  <a:close/>
                </a:path>
                <a:path w="5348605" h="1828800">
                  <a:moveTo>
                    <a:pt x="2907924" y="139700"/>
                  </a:moveTo>
                  <a:lnTo>
                    <a:pt x="2747494" y="50800"/>
                  </a:lnTo>
                  <a:lnTo>
                    <a:pt x="2846975" y="0"/>
                  </a:lnTo>
                  <a:lnTo>
                    <a:pt x="2967050" y="0"/>
                  </a:lnTo>
                  <a:lnTo>
                    <a:pt x="3067231" y="50800"/>
                  </a:lnTo>
                  <a:lnTo>
                    <a:pt x="2907924" y="139700"/>
                  </a:lnTo>
                  <a:close/>
                </a:path>
                <a:path w="5348605" h="1828800">
                  <a:moveTo>
                    <a:pt x="3261317" y="101600"/>
                  </a:moveTo>
                  <a:lnTo>
                    <a:pt x="3100888" y="12700"/>
                  </a:lnTo>
                  <a:lnTo>
                    <a:pt x="3138199" y="0"/>
                  </a:lnTo>
                  <a:lnTo>
                    <a:pt x="3383051" y="0"/>
                  </a:lnTo>
                  <a:lnTo>
                    <a:pt x="3420625" y="12700"/>
                  </a:lnTo>
                  <a:lnTo>
                    <a:pt x="3261317" y="101600"/>
                  </a:lnTo>
                  <a:close/>
                </a:path>
                <a:path w="5348605" h="1828800">
                  <a:moveTo>
                    <a:pt x="4688665" y="723900"/>
                  </a:moveTo>
                  <a:lnTo>
                    <a:pt x="4642357" y="723900"/>
                  </a:lnTo>
                  <a:lnTo>
                    <a:pt x="4690598" y="685800"/>
                  </a:lnTo>
                  <a:lnTo>
                    <a:pt x="3480092" y="0"/>
                  </a:lnTo>
                  <a:lnTo>
                    <a:pt x="3743973" y="0"/>
                  </a:lnTo>
                  <a:lnTo>
                    <a:pt x="4822981" y="622300"/>
                  </a:lnTo>
                  <a:lnTo>
                    <a:pt x="4867021" y="622300"/>
                  </a:lnTo>
                  <a:lnTo>
                    <a:pt x="4688665" y="723900"/>
                  </a:lnTo>
                  <a:close/>
                </a:path>
                <a:path w="5348605" h="1828800">
                  <a:moveTo>
                    <a:pt x="4867021" y="622300"/>
                  </a:moveTo>
                  <a:lnTo>
                    <a:pt x="4822981" y="622300"/>
                  </a:lnTo>
                  <a:lnTo>
                    <a:pt x="4863368" y="596900"/>
                  </a:lnTo>
                  <a:lnTo>
                    <a:pt x="3825173" y="0"/>
                  </a:lnTo>
                  <a:lnTo>
                    <a:pt x="3875479" y="0"/>
                  </a:lnTo>
                  <a:lnTo>
                    <a:pt x="4911610" y="596900"/>
                  </a:lnTo>
                  <a:lnTo>
                    <a:pt x="4867021" y="622300"/>
                  </a:lnTo>
                  <a:close/>
                </a:path>
                <a:path w="5348605" h="1828800">
                  <a:moveTo>
                    <a:pt x="4435195" y="139700"/>
                  </a:moveTo>
                  <a:lnTo>
                    <a:pt x="4338642" y="139700"/>
                  </a:lnTo>
                  <a:lnTo>
                    <a:pt x="4297939" y="127000"/>
                  </a:lnTo>
                  <a:lnTo>
                    <a:pt x="4070151" y="0"/>
                  </a:lnTo>
                  <a:lnTo>
                    <a:pt x="4570281" y="0"/>
                  </a:lnTo>
                  <a:lnTo>
                    <a:pt x="4778624" y="114300"/>
                  </a:lnTo>
                  <a:lnTo>
                    <a:pt x="4479684" y="114300"/>
                  </a:lnTo>
                  <a:lnTo>
                    <a:pt x="4435195" y="139700"/>
                  </a:lnTo>
                  <a:close/>
                </a:path>
                <a:path w="5348605" h="1828800">
                  <a:moveTo>
                    <a:pt x="5259394" y="317500"/>
                  </a:moveTo>
                  <a:lnTo>
                    <a:pt x="5142717" y="317500"/>
                  </a:lnTo>
                  <a:lnTo>
                    <a:pt x="5142717" y="0"/>
                  </a:lnTo>
                  <a:lnTo>
                    <a:pt x="5259394" y="0"/>
                  </a:lnTo>
                  <a:lnTo>
                    <a:pt x="5259394" y="317500"/>
                  </a:lnTo>
                  <a:close/>
                </a:path>
                <a:path w="5348605" h="1828800">
                  <a:moveTo>
                    <a:pt x="5281761" y="469900"/>
                  </a:moveTo>
                  <a:lnTo>
                    <a:pt x="5242566" y="469900"/>
                  </a:lnTo>
                  <a:lnTo>
                    <a:pt x="5250980" y="457200"/>
                  </a:lnTo>
                  <a:lnTo>
                    <a:pt x="5261077" y="457200"/>
                  </a:lnTo>
                  <a:lnTo>
                    <a:pt x="5272857" y="444500"/>
                  </a:lnTo>
                  <a:lnTo>
                    <a:pt x="5288563" y="444500"/>
                  </a:lnTo>
                  <a:lnTo>
                    <a:pt x="5303463" y="431800"/>
                  </a:lnTo>
                  <a:lnTo>
                    <a:pt x="5314366" y="406400"/>
                  </a:lnTo>
                  <a:lnTo>
                    <a:pt x="5321063" y="381000"/>
                  </a:lnTo>
                  <a:lnTo>
                    <a:pt x="5323341" y="355600"/>
                  </a:lnTo>
                  <a:lnTo>
                    <a:pt x="5323530" y="0"/>
                  </a:lnTo>
                  <a:lnTo>
                    <a:pt x="5348230" y="0"/>
                  </a:lnTo>
                  <a:lnTo>
                    <a:pt x="5348230" y="368300"/>
                  </a:lnTo>
                  <a:lnTo>
                    <a:pt x="5345866" y="393700"/>
                  </a:lnTo>
                  <a:lnTo>
                    <a:pt x="5336383" y="419100"/>
                  </a:lnTo>
                  <a:lnTo>
                    <a:pt x="5321220" y="444500"/>
                  </a:lnTo>
                  <a:lnTo>
                    <a:pt x="5300903" y="457200"/>
                  </a:lnTo>
                  <a:lnTo>
                    <a:pt x="5281761" y="469900"/>
                  </a:lnTo>
                  <a:close/>
                </a:path>
                <a:path w="5348605" h="1828800">
                  <a:moveTo>
                    <a:pt x="2590431" y="203200"/>
                  </a:moveTo>
                  <a:lnTo>
                    <a:pt x="2430001" y="101600"/>
                  </a:lnTo>
                  <a:lnTo>
                    <a:pt x="2589309" y="12700"/>
                  </a:lnTo>
                  <a:lnTo>
                    <a:pt x="2749738" y="101600"/>
                  </a:lnTo>
                  <a:lnTo>
                    <a:pt x="2590431" y="203200"/>
                  </a:lnTo>
                  <a:close/>
                </a:path>
                <a:path w="5348605" h="1828800">
                  <a:moveTo>
                    <a:pt x="3465500" y="228600"/>
                  </a:moveTo>
                  <a:lnTo>
                    <a:pt x="3305071" y="127000"/>
                  </a:lnTo>
                  <a:lnTo>
                    <a:pt x="3464379" y="38100"/>
                  </a:lnTo>
                  <a:lnTo>
                    <a:pt x="3624808" y="127000"/>
                  </a:lnTo>
                  <a:lnTo>
                    <a:pt x="3465500" y="228600"/>
                  </a:lnTo>
                  <a:close/>
                </a:path>
                <a:path w="5348605" h="1828800">
                  <a:moveTo>
                    <a:pt x="4787080" y="76200"/>
                  </a:moveTo>
                  <a:lnTo>
                    <a:pt x="4783715" y="76200"/>
                  </a:lnTo>
                  <a:lnTo>
                    <a:pt x="4783715" y="38100"/>
                  </a:lnTo>
                  <a:lnTo>
                    <a:pt x="4787080" y="38100"/>
                  </a:lnTo>
                  <a:lnTo>
                    <a:pt x="4787080" y="76200"/>
                  </a:lnTo>
                  <a:close/>
                </a:path>
                <a:path w="5348605" h="1828800">
                  <a:moveTo>
                    <a:pt x="4964338" y="76200"/>
                  </a:moveTo>
                  <a:lnTo>
                    <a:pt x="4960973" y="76200"/>
                  </a:lnTo>
                  <a:lnTo>
                    <a:pt x="4960973" y="38100"/>
                  </a:lnTo>
                  <a:lnTo>
                    <a:pt x="4964338" y="38100"/>
                  </a:lnTo>
                  <a:lnTo>
                    <a:pt x="4964338" y="76200"/>
                  </a:lnTo>
                  <a:close/>
                </a:path>
                <a:path w="5348605" h="1828800">
                  <a:moveTo>
                    <a:pt x="5141595" y="76200"/>
                  </a:moveTo>
                  <a:lnTo>
                    <a:pt x="5137107" y="76200"/>
                  </a:lnTo>
                  <a:lnTo>
                    <a:pt x="5137107" y="38100"/>
                  </a:lnTo>
                  <a:lnTo>
                    <a:pt x="5141595" y="38100"/>
                  </a:lnTo>
                  <a:lnTo>
                    <a:pt x="5141595" y="76200"/>
                  </a:lnTo>
                  <a:close/>
                </a:path>
                <a:path w="5348605" h="1828800">
                  <a:moveTo>
                    <a:pt x="3109863" y="254000"/>
                  </a:moveTo>
                  <a:lnTo>
                    <a:pt x="2949434" y="165100"/>
                  </a:lnTo>
                  <a:lnTo>
                    <a:pt x="3108741" y="76200"/>
                  </a:lnTo>
                  <a:lnTo>
                    <a:pt x="3269171" y="165100"/>
                  </a:lnTo>
                  <a:lnTo>
                    <a:pt x="3109863" y="254000"/>
                  </a:lnTo>
                  <a:close/>
                </a:path>
                <a:path w="5348605" h="1828800">
                  <a:moveTo>
                    <a:pt x="2289766" y="1104900"/>
                  </a:moveTo>
                  <a:lnTo>
                    <a:pt x="1232951" y="482600"/>
                  </a:lnTo>
                  <a:lnTo>
                    <a:pt x="1872425" y="114300"/>
                  </a:lnTo>
                  <a:lnTo>
                    <a:pt x="2929240" y="723900"/>
                  </a:lnTo>
                  <a:lnTo>
                    <a:pt x="2289766" y="1104900"/>
                  </a:lnTo>
                  <a:close/>
                </a:path>
                <a:path w="5348605" h="1828800">
                  <a:moveTo>
                    <a:pt x="5236062" y="495300"/>
                  </a:moveTo>
                  <a:lnTo>
                    <a:pt x="5132621" y="495300"/>
                  </a:lnTo>
                  <a:lnTo>
                    <a:pt x="4479684" y="114300"/>
                  </a:lnTo>
                  <a:lnTo>
                    <a:pt x="4778624" y="114300"/>
                  </a:lnTo>
                  <a:lnTo>
                    <a:pt x="4871221" y="165100"/>
                  </a:lnTo>
                  <a:lnTo>
                    <a:pt x="4874586" y="165100"/>
                  </a:lnTo>
                  <a:lnTo>
                    <a:pt x="5142717" y="317500"/>
                  </a:lnTo>
                  <a:lnTo>
                    <a:pt x="5259394" y="317500"/>
                  </a:lnTo>
                  <a:lnTo>
                    <a:pt x="5259394" y="393700"/>
                  </a:lnTo>
                  <a:lnTo>
                    <a:pt x="5258342" y="419100"/>
                  </a:lnTo>
                  <a:lnTo>
                    <a:pt x="5255187" y="431800"/>
                  </a:lnTo>
                  <a:lnTo>
                    <a:pt x="5249928" y="444500"/>
                  </a:lnTo>
                  <a:lnTo>
                    <a:pt x="5242566" y="469900"/>
                  </a:lnTo>
                  <a:lnTo>
                    <a:pt x="5281761" y="469900"/>
                  </a:lnTo>
                  <a:lnTo>
                    <a:pt x="5262619" y="482600"/>
                  </a:lnTo>
                  <a:lnTo>
                    <a:pt x="5236062" y="495300"/>
                  </a:lnTo>
                  <a:close/>
                </a:path>
                <a:path w="5348605" h="1828800">
                  <a:moveTo>
                    <a:pt x="2793492" y="317500"/>
                  </a:moveTo>
                  <a:lnTo>
                    <a:pt x="2633062" y="228600"/>
                  </a:lnTo>
                  <a:lnTo>
                    <a:pt x="2792370" y="127000"/>
                  </a:lnTo>
                  <a:lnTo>
                    <a:pt x="2952799" y="228600"/>
                  </a:lnTo>
                  <a:lnTo>
                    <a:pt x="2793492" y="317500"/>
                  </a:lnTo>
                  <a:close/>
                </a:path>
                <a:path w="5348605" h="1828800">
                  <a:moveTo>
                    <a:pt x="4874586" y="165100"/>
                  </a:moveTo>
                  <a:lnTo>
                    <a:pt x="4871221" y="165100"/>
                  </a:lnTo>
                  <a:lnTo>
                    <a:pt x="4871221" y="127000"/>
                  </a:lnTo>
                  <a:lnTo>
                    <a:pt x="4874586" y="127000"/>
                  </a:lnTo>
                  <a:lnTo>
                    <a:pt x="4874586" y="165100"/>
                  </a:lnTo>
                  <a:close/>
                </a:path>
                <a:path w="5348605" h="1828800">
                  <a:moveTo>
                    <a:pt x="5054089" y="165100"/>
                  </a:moveTo>
                  <a:lnTo>
                    <a:pt x="5050723" y="165100"/>
                  </a:lnTo>
                  <a:lnTo>
                    <a:pt x="5050723" y="127000"/>
                  </a:lnTo>
                  <a:lnTo>
                    <a:pt x="5054089" y="127000"/>
                  </a:lnTo>
                  <a:lnTo>
                    <a:pt x="5054089" y="165100"/>
                  </a:lnTo>
                  <a:close/>
                </a:path>
                <a:path w="5348605" h="1828800">
                  <a:moveTo>
                    <a:pt x="3669683" y="342900"/>
                  </a:moveTo>
                  <a:lnTo>
                    <a:pt x="3509254" y="254000"/>
                  </a:lnTo>
                  <a:lnTo>
                    <a:pt x="3668562" y="165100"/>
                  </a:lnTo>
                  <a:lnTo>
                    <a:pt x="3828991" y="254000"/>
                  </a:lnTo>
                  <a:lnTo>
                    <a:pt x="3669683" y="342900"/>
                  </a:lnTo>
                  <a:close/>
                </a:path>
                <a:path w="5348605" h="1828800">
                  <a:moveTo>
                    <a:pt x="3310680" y="381000"/>
                  </a:moveTo>
                  <a:lnTo>
                    <a:pt x="3150251" y="279400"/>
                  </a:lnTo>
                  <a:lnTo>
                    <a:pt x="3309559" y="190500"/>
                  </a:lnTo>
                  <a:lnTo>
                    <a:pt x="3469988" y="279400"/>
                  </a:lnTo>
                  <a:lnTo>
                    <a:pt x="3310680" y="381000"/>
                  </a:lnTo>
                  <a:close/>
                </a:path>
                <a:path w="5348605" h="1828800">
                  <a:moveTo>
                    <a:pt x="5141595" y="254000"/>
                  </a:moveTo>
                  <a:lnTo>
                    <a:pt x="5137107" y="254000"/>
                  </a:lnTo>
                  <a:lnTo>
                    <a:pt x="5137107" y="215900"/>
                  </a:lnTo>
                  <a:lnTo>
                    <a:pt x="5141595" y="215900"/>
                  </a:lnTo>
                  <a:lnTo>
                    <a:pt x="5141595" y="254000"/>
                  </a:lnTo>
                  <a:close/>
                </a:path>
                <a:path w="5348605" h="1828800">
                  <a:moveTo>
                    <a:pt x="2996553" y="431800"/>
                  </a:moveTo>
                  <a:lnTo>
                    <a:pt x="2836123" y="342900"/>
                  </a:lnTo>
                  <a:lnTo>
                    <a:pt x="2995431" y="254000"/>
                  </a:lnTo>
                  <a:lnTo>
                    <a:pt x="3155860" y="342900"/>
                  </a:lnTo>
                  <a:lnTo>
                    <a:pt x="2996553" y="431800"/>
                  </a:lnTo>
                  <a:close/>
                </a:path>
                <a:path w="5348605" h="1828800">
                  <a:moveTo>
                    <a:pt x="3873866" y="457200"/>
                  </a:moveTo>
                  <a:lnTo>
                    <a:pt x="3713437" y="368300"/>
                  </a:lnTo>
                  <a:lnTo>
                    <a:pt x="3872745" y="279400"/>
                  </a:lnTo>
                  <a:lnTo>
                    <a:pt x="4033174" y="368300"/>
                  </a:lnTo>
                  <a:lnTo>
                    <a:pt x="3873866" y="457200"/>
                  </a:lnTo>
                  <a:close/>
                </a:path>
                <a:path w="5348605" h="1828800">
                  <a:moveTo>
                    <a:pt x="3512619" y="495300"/>
                  </a:moveTo>
                  <a:lnTo>
                    <a:pt x="3352190" y="393700"/>
                  </a:lnTo>
                  <a:lnTo>
                    <a:pt x="3511498" y="304800"/>
                  </a:lnTo>
                  <a:lnTo>
                    <a:pt x="3671927" y="393700"/>
                  </a:lnTo>
                  <a:lnTo>
                    <a:pt x="3512619" y="495300"/>
                  </a:lnTo>
                  <a:close/>
                </a:path>
                <a:path w="5348605" h="1828800">
                  <a:moveTo>
                    <a:pt x="3198492" y="546100"/>
                  </a:moveTo>
                  <a:lnTo>
                    <a:pt x="3038062" y="457200"/>
                  </a:lnTo>
                  <a:lnTo>
                    <a:pt x="3197370" y="368300"/>
                  </a:lnTo>
                  <a:lnTo>
                    <a:pt x="3357799" y="457200"/>
                  </a:lnTo>
                  <a:lnTo>
                    <a:pt x="3198492" y="546100"/>
                  </a:lnTo>
                  <a:close/>
                </a:path>
                <a:path w="5348605" h="1828800">
                  <a:moveTo>
                    <a:pt x="4078049" y="584200"/>
                  </a:moveTo>
                  <a:lnTo>
                    <a:pt x="3917620" y="482600"/>
                  </a:lnTo>
                  <a:lnTo>
                    <a:pt x="4076928" y="393700"/>
                  </a:lnTo>
                  <a:lnTo>
                    <a:pt x="4237357" y="482600"/>
                  </a:lnTo>
                  <a:lnTo>
                    <a:pt x="4078049" y="584200"/>
                  </a:lnTo>
                  <a:close/>
                </a:path>
                <a:path w="5348605" h="1828800">
                  <a:moveTo>
                    <a:pt x="3713437" y="609600"/>
                  </a:moveTo>
                  <a:lnTo>
                    <a:pt x="3553008" y="520700"/>
                  </a:lnTo>
                  <a:lnTo>
                    <a:pt x="3712315" y="419100"/>
                  </a:lnTo>
                  <a:lnTo>
                    <a:pt x="3872745" y="520700"/>
                  </a:lnTo>
                  <a:lnTo>
                    <a:pt x="3713437" y="609600"/>
                  </a:lnTo>
                  <a:close/>
                </a:path>
                <a:path w="5348605" h="1828800">
                  <a:moveTo>
                    <a:pt x="2990943" y="685800"/>
                  </a:moveTo>
                  <a:lnTo>
                    <a:pt x="2784517" y="571500"/>
                  </a:lnTo>
                  <a:lnTo>
                    <a:pt x="2959531" y="469900"/>
                  </a:lnTo>
                  <a:lnTo>
                    <a:pt x="3165957" y="584200"/>
                  </a:lnTo>
                  <a:lnTo>
                    <a:pt x="2990943" y="685800"/>
                  </a:lnTo>
                  <a:close/>
                </a:path>
                <a:path w="5348605" h="1828800">
                  <a:moveTo>
                    <a:pt x="3401553" y="673100"/>
                  </a:moveTo>
                  <a:lnTo>
                    <a:pt x="3241124" y="571500"/>
                  </a:lnTo>
                  <a:lnTo>
                    <a:pt x="3400431" y="482600"/>
                  </a:lnTo>
                  <a:lnTo>
                    <a:pt x="3560861" y="571500"/>
                  </a:lnTo>
                  <a:lnTo>
                    <a:pt x="3401553" y="673100"/>
                  </a:lnTo>
                  <a:close/>
                </a:path>
                <a:path w="5348605" h="1828800">
                  <a:moveTo>
                    <a:pt x="5216762" y="508000"/>
                  </a:moveTo>
                  <a:lnTo>
                    <a:pt x="5154357" y="508000"/>
                  </a:lnTo>
                  <a:lnTo>
                    <a:pt x="5143542" y="495300"/>
                  </a:lnTo>
                  <a:lnTo>
                    <a:pt x="5223494" y="495300"/>
                  </a:lnTo>
                  <a:lnTo>
                    <a:pt x="5216762" y="508000"/>
                  </a:lnTo>
                  <a:close/>
                </a:path>
                <a:path w="5348605" h="1828800">
                  <a:moveTo>
                    <a:pt x="4281110" y="698500"/>
                  </a:moveTo>
                  <a:lnTo>
                    <a:pt x="4120681" y="609600"/>
                  </a:lnTo>
                  <a:lnTo>
                    <a:pt x="4279989" y="508000"/>
                  </a:lnTo>
                  <a:lnTo>
                    <a:pt x="4440418" y="609600"/>
                  </a:lnTo>
                  <a:lnTo>
                    <a:pt x="4281110" y="698500"/>
                  </a:lnTo>
                  <a:close/>
                </a:path>
                <a:path w="5348605" h="1828800">
                  <a:moveTo>
                    <a:pt x="3247715" y="1689100"/>
                  </a:moveTo>
                  <a:lnTo>
                    <a:pt x="3173057" y="1689100"/>
                  </a:lnTo>
                  <a:lnTo>
                    <a:pt x="3207047" y="1676400"/>
                  </a:lnTo>
                  <a:lnTo>
                    <a:pt x="3238722" y="1663700"/>
                  </a:lnTo>
                  <a:lnTo>
                    <a:pt x="5133743" y="571500"/>
                  </a:lnTo>
                  <a:lnTo>
                    <a:pt x="5166698" y="546100"/>
                  </a:lnTo>
                  <a:lnTo>
                    <a:pt x="5178618" y="520700"/>
                  </a:lnTo>
                  <a:lnTo>
                    <a:pt x="5177496" y="520700"/>
                  </a:lnTo>
                  <a:lnTo>
                    <a:pt x="5175253" y="508000"/>
                  </a:lnTo>
                  <a:lnTo>
                    <a:pt x="5202178" y="508000"/>
                  </a:lnTo>
                  <a:lnTo>
                    <a:pt x="5203300" y="520700"/>
                  </a:lnTo>
                  <a:lnTo>
                    <a:pt x="5203300" y="571500"/>
                  </a:lnTo>
                  <a:lnTo>
                    <a:pt x="5178618" y="571500"/>
                  </a:lnTo>
                  <a:lnTo>
                    <a:pt x="5171484" y="584200"/>
                  </a:lnTo>
                  <a:lnTo>
                    <a:pt x="5163613" y="584200"/>
                  </a:lnTo>
                  <a:lnTo>
                    <a:pt x="5155111" y="596900"/>
                  </a:lnTo>
                  <a:lnTo>
                    <a:pt x="5146083" y="596900"/>
                  </a:lnTo>
                  <a:lnTo>
                    <a:pt x="3279268" y="1676400"/>
                  </a:lnTo>
                  <a:lnTo>
                    <a:pt x="3247715" y="1689100"/>
                  </a:lnTo>
                  <a:close/>
                </a:path>
                <a:path w="5348605" h="1828800">
                  <a:moveTo>
                    <a:pt x="3914254" y="723900"/>
                  </a:moveTo>
                  <a:lnTo>
                    <a:pt x="3753825" y="635000"/>
                  </a:lnTo>
                  <a:lnTo>
                    <a:pt x="3913133" y="546100"/>
                  </a:lnTo>
                  <a:lnTo>
                    <a:pt x="4073562" y="635000"/>
                  </a:lnTo>
                  <a:lnTo>
                    <a:pt x="3914254" y="723900"/>
                  </a:lnTo>
                  <a:close/>
                </a:path>
                <a:path w="5348605" h="1828800">
                  <a:moveTo>
                    <a:pt x="3248293" y="1803400"/>
                  </a:moveTo>
                  <a:lnTo>
                    <a:pt x="3171847" y="1803400"/>
                  </a:lnTo>
                  <a:lnTo>
                    <a:pt x="3207187" y="1790700"/>
                  </a:lnTo>
                  <a:lnTo>
                    <a:pt x="3240422" y="1778000"/>
                  </a:lnTo>
                  <a:lnTo>
                    <a:pt x="3270293" y="1765300"/>
                  </a:lnTo>
                  <a:lnTo>
                    <a:pt x="5149905" y="685800"/>
                  </a:lnTo>
                  <a:lnTo>
                    <a:pt x="5165997" y="660400"/>
                  </a:lnTo>
                  <a:lnTo>
                    <a:pt x="5175778" y="647700"/>
                  </a:lnTo>
                  <a:lnTo>
                    <a:pt x="5178618" y="635000"/>
                  </a:lnTo>
                  <a:lnTo>
                    <a:pt x="5178618" y="571500"/>
                  </a:lnTo>
                  <a:lnTo>
                    <a:pt x="5203300" y="571500"/>
                  </a:lnTo>
                  <a:lnTo>
                    <a:pt x="5203300" y="635000"/>
                  </a:lnTo>
                  <a:lnTo>
                    <a:pt x="5199934" y="647700"/>
                  </a:lnTo>
                  <a:lnTo>
                    <a:pt x="5188154" y="673100"/>
                  </a:lnTo>
                  <a:lnTo>
                    <a:pt x="5167960" y="698500"/>
                  </a:lnTo>
                  <a:lnTo>
                    <a:pt x="5139352" y="711200"/>
                  </a:lnTo>
                  <a:lnTo>
                    <a:pt x="3281511" y="1790700"/>
                  </a:lnTo>
                  <a:lnTo>
                    <a:pt x="3248293" y="1803400"/>
                  </a:lnTo>
                  <a:close/>
                </a:path>
                <a:path w="5348605" h="1828800">
                  <a:moveTo>
                    <a:pt x="3604614" y="787400"/>
                  </a:moveTo>
                  <a:lnTo>
                    <a:pt x="3444185" y="698500"/>
                  </a:lnTo>
                  <a:lnTo>
                    <a:pt x="3603492" y="596900"/>
                  </a:lnTo>
                  <a:lnTo>
                    <a:pt x="3763922" y="698500"/>
                  </a:lnTo>
                  <a:lnTo>
                    <a:pt x="3604614" y="787400"/>
                  </a:lnTo>
                  <a:close/>
                </a:path>
                <a:path w="5348605" h="1828800">
                  <a:moveTo>
                    <a:pt x="3205223" y="812800"/>
                  </a:moveTo>
                  <a:lnTo>
                    <a:pt x="3029087" y="711200"/>
                  </a:lnTo>
                  <a:lnTo>
                    <a:pt x="3204102" y="609600"/>
                  </a:lnTo>
                  <a:lnTo>
                    <a:pt x="3380238" y="711200"/>
                  </a:lnTo>
                  <a:lnTo>
                    <a:pt x="3205223" y="812800"/>
                  </a:lnTo>
                  <a:close/>
                </a:path>
                <a:path w="5348605" h="1828800">
                  <a:moveTo>
                    <a:pt x="4488015" y="838200"/>
                  </a:moveTo>
                  <a:lnTo>
                    <a:pt x="4432565" y="838200"/>
                  </a:lnTo>
                  <a:lnTo>
                    <a:pt x="4483049" y="812800"/>
                  </a:lnTo>
                  <a:lnTo>
                    <a:pt x="4327108" y="723900"/>
                  </a:lnTo>
                  <a:lnTo>
                    <a:pt x="4486415" y="635000"/>
                  </a:lnTo>
                  <a:lnTo>
                    <a:pt x="4642357" y="723900"/>
                  </a:lnTo>
                  <a:lnTo>
                    <a:pt x="4688665" y="723900"/>
                  </a:lnTo>
                  <a:lnTo>
                    <a:pt x="4488015" y="838200"/>
                  </a:lnTo>
                  <a:close/>
                </a:path>
                <a:path w="5348605" h="1828800">
                  <a:moveTo>
                    <a:pt x="4265070" y="965200"/>
                  </a:moveTo>
                  <a:lnTo>
                    <a:pt x="4222772" y="965200"/>
                  </a:lnTo>
                  <a:lnTo>
                    <a:pt x="4277745" y="927100"/>
                  </a:lnTo>
                  <a:lnTo>
                    <a:pt x="3959130" y="749300"/>
                  </a:lnTo>
                  <a:lnTo>
                    <a:pt x="4113949" y="660400"/>
                  </a:lnTo>
                  <a:lnTo>
                    <a:pt x="4432565" y="838200"/>
                  </a:lnTo>
                  <a:lnTo>
                    <a:pt x="4488015" y="838200"/>
                  </a:lnTo>
                  <a:lnTo>
                    <a:pt x="4265070" y="965200"/>
                  </a:lnTo>
                  <a:close/>
                </a:path>
                <a:path w="5348605" h="1828800">
                  <a:moveTo>
                    <a:pt x="4064420" y="1079500"/>
                  </a:moveTo>
                  <a:lnTo>
                    <a:pt x="4019712" y="1079500"/>
                  </a:lnTo>
                  <a:lnTo>
                    <a:pt x="4067953" y="1054100"/>
                  </a:lnTo>
                  <a:lnTo>
                    <a:pt x="3648368" y="812800"/>
                  </a:lnTo>
                  <a:lnTo>
                    <a:pt x="3803188" y="723900"/>
                  </a:lnTo>
                  <a:lnTo>
                    <a:pt x="4222772" y="965200"/>
                  </a:lnTo>
                  <a:lnTo>
                    <a:pt x="4265070" y="965200"/>
                  </a:lnTo>
                  <a:lnTo>
                    <a:pt x="4064420" y="1079500"/>
                  </a:lnTo>
                  <a:close/>
                </a:path>
                <a:path w="5348605" h="1828800">
                  <a:moveTo>
                    <a:pt x="3419503" y="939800"/>
                  </a:moveTo>
                  <a:lnTo>
                    <a:pt x="3243367" y="838200"/>
                  </a:lnTo>
                  <a:lnTo>
                    <a:pt x="3418381" y="736600"/>
                  </a:lnTo>
                  <a:lnTo>
                    <a:pt x="3594517" y="838200"/>
                  </a:lnTo>
                  <a:lnTo>
                    <a:pt x="3419503" y="939800"/>
                  </a:lnTo>
                  <a:close/>
                </a:path>
                <a:path w="5348605" h="1828800">
                  <a:moveTo>
                    <a:pt x="3634905" y="1054100"/>
                  </a:moveTo>
                  <a:lnTo>
                    <a:pt x="3458769" y="952500"/>
                  </a:lnTo>
                  <a:lnTo>
                    <a:pt x="3633783" y="850900"/>
                  </a:lnTo>
                  <a:lnTo>
                    <a:pt x="3809919" y="952500"/>
                  </a:lnTo>
                  <a:lnTo>
                    <a:pt x="3634905" y="1054100"/>
                  </a:lnTo>
                  <a:close/>
                </a:path>
                <a:path w="5348605" h="1828800">
                  <a:moveTo>
                    <a:pt x="3863770" y="1193800"/>
                  </a:moveTo>
                  <a:lnTo>
                    <a:pt x="3853673" y="1181100"/>
                  </a:lnTo>
                  <a:lnTo>
                    <a:pt x="3849185" y="1181100"/>
                  </a:lnTo>
                  <a:lnTo>
                    <a:pt x="3673049" y="1079500"/>
                  </a:lnTo>
                  <a:lnTo>
                    <a:pt x="3848063" y="977900"/>
                  </a:lnTo>
                  <a:lnTo>
                    <a:pt x="4019712" y="1079500"/>
                  </a:lnTo>
                  <a:lnTo>
                    <a:pt x="4064420" y="1079500"/>
                  </a:lnTo>
                  <a:lnTo>
                    <a:pt x="3863770" y="1193800"/>
                  </a:lnTo>
                  <a:close/>
                </a:path>
                <a:path w="5348605" h="1828800">
                  <a:moveTo>
                    <a:pt x="3137910" y="1714500"/>
                  </a:moveTo>
                  <a:lnTo>
                    <a:pt x="3107514" y="1714500"/>
                  </a:lnTo>
                  <a:lnTo>
                    <a:pt x="3079011" y="1701800"/>
                  </a:lnTo>
                  <a:lnTo>
                    <a:pt x="3175774" y="1701800"/>
                  </a:lnTo>
                  <a:lnTo>
                    <a:pt x="3137910" y="17145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Imagen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037" y="2847975"/>
            <a:ext cx="11591925" cy="7477125"/>
          </a:xfrm>
          <a:prstGeom prst="rect">
            <a:avLst/>
          </a:prstGeom>
        </p:spPr>
      </p:pic>
      <p:sp>
        <p:nvSpPr>
          <p:cNvPr id="70" name="object 3"/>
          <p:cNvSpPr txBox="1">
            <a:spLocks noGrp="1"/>
          </p:cNvSpPr>
          <p:nvPr>
            <p:ph type="title"/>
          </p:nvPr>
        </p:nvSpPr>
        <p:spPr>
          <a:xfrm>
            <a:off x="597009" y="1333500"/>
            <a:ext cx="17538591" cy="1676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91260" marR="5080" indent="-1179195" algn="ctr">
              <a:lnSpc>
                <a:spcPct val="100099"/>
              </a:lnSpc>
              <a:spcBef>
                <a:spcPts val="114"/>
              </a:spcBef>
            </a:pPr>
            <a:r>
              <a:rPr lang="es-ES" sz="5400" spc="740" dirty="0" smtClean="0">
                <a:solidFill>
                  <a:srgbClr val="2A4A81"/>
                </a:solidFill>
              </a:rPr>
              <a:t>La Empresa como Tipo Particular de Organización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4244110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2"/>
          <p:cNvSpPr/>
          <p:nvPr/>
        </p:nvSpPr>
        <p:spPr>
          <a:xfrm>
            <a:off x="0" y="-47846"/>
            <a:ext cx="18288000" cy="1035168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3600">
              <a:solidFill>
                <a:srgbClr val="00B050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0" y="0"/>
            <a:ext cx="4589145" cy="1866900"/>
            <a:chOff x="4190" y="0"/>
            <a:chExt cx="4589145" cy="1866900"/>
          </a:xfrm>
        </p:grpSpPr>
        <p:sp>
          <p:nvSpPr>
            <p:cNvPr id="5" name="object 5"/>
            <p:cNvSpPr/>
            <p:nvPr/>
          </p:nvSpPr>
          <p:spPr>
            <a:xfrm>
              <a:off x="63609" y="0"/>
              <a:ext cx="4464685" cy="1795780"/>
            </a:xfrm>
            <a:custGeom>
              <a:avLst/>
              <a:gdLst/>
              <a:ahLst/>
              <a:cxnLst/>
              <a:rect l="l" t="t" r="r" b="b"/>
              <a:pathLst>
                <a:path w="4464685" h="1795780">
                  <a:moveTo>
                    <a:pt x="2670165" y="1782625"/>
                  </a:moveTo>
                  <a:lnTo>
                    <a:pt x="2670165" y="1759772"/>
                  </a:lnTo>
                  <a:lnTo>
                    <a:pt x="1344681" y="992820"/>
                  </a:lnTo>
                  <a:lnTo>
                    <a:pt x="1344681" y="974537"/>
                  </a:lnTo>
                  <a:lnTo>
                    <a:pt x="0" y="197529"/>
                  </a:lnTo>
                  <a:lnTo>
                    <a:pt x="0" y="54011"/>
                  </a:lnTo>
                  <a:lnTo>
                    <a:pt x="93965" y="0"/>
                  </a:lnTo>
                  <a:lnTo>
                    <a:pt x="3707605" y="0"/>
                  </a:lnTo>
                  <a:lnTo>
                    <a:pt x="3774458" y="41650"/>
                  </a:lnTo>
                  <a:lnTo>
                    <a:pt x="3813722" y="68514"/>
                  </a:lnTo>
                  <a:lnTo>
                    <a:pt x="3851444" y="96159"/>
                  </a:lnTo>
                  <a:lnTo>
                    <a:pt x="3887594" y="124565"/>
                  </a:lnTo>
                  <a:lnTo>
                    <a:pt x="3922139" y="153715"/>
                  </a:lnTo>
                  <a:lnTo>
                    <a:pt x="3955048" y="183589"/>
                  </a:lnTo>
                  <a:lnTo>
                    <a:pt x="3986290" y="214170"/>
                  </a:lnTo>
                  <a:lnTo>
                    <a:pt x="4015832" y="245439"/>
                  </a:lnTo>
                  <a:lnTo>
                    <a:pt x="4043644" y="277378"/>
                  </a:lnTo>
                  <a:lnTo>
                    <a:pt x="4097489" y="344636"/>
                  </a:lnTo>
                  <a:lnTo>
                    <a:pt x="4127240" y="378560"/>
                  </a:lnTo>
                  <a:lnTo>
                    <a:pt x="4158940" y="411740"/>
                  </a:lnTo>
                  <a:lnTo>
                    <a:pt x="4192581" y="444174"/>
                  </a:lnTo>
                  <a:lnTo>
                    <a:pt x="4228156" y="475864"/>
                  </a:lnTo>
                  <a:lnTo>
                    <a:pt x="4265656" y="506809"/>
                  </a:lnTo>
                  <a:lnTo>
                    <a:pt x="4305075" y="537009"/>
                  </a:lnTo>
                  <a:lnTo>
                    <a:pt x="4346405" y="566464"/>
                  </a:lnTo>
                  <a:lnTo>
                    <a:pt x="4389639" y="595175"/>
                  </a:lnTo>
                  <a:lnTo>
                    <a:pt x="4464597" y="632654"/>
                  </a:lnTo>
                  <a:lnTo>
                    <a:pt x="4464597" y="746005"/>
                  </a:lnTo>
                  <a:lnTo>
                    <a:pt x="4463683" y="746005"/>
                  </a:lnTo>
                  <a:lnTo>
                    <a:pt x="2734154" y="1745147"/>
                  </a:lnTo>
                  <a:lnTo>
                    <a:pt x="2734154" y="1770742"/>
                  </a:lnTo>
                  <a:lnTo>
                    <a:pt x="2690276" y="1770742"/>
                  </a:lnTo>
                  <a:lnTo>
                    <a:pt x="2670165" y="1782625"/>
                  </a:lnTo>
                  <a:close/>
                </a:path>
                <a:path w="4464685" h="1795780">
                  <a:moveTo>
                    <a:pt x="2734154" y="1795424"/>
                  </a:moveTo>
                  <a:lnTo>
                    <a:pt x="2690276" y="1770742"/>
                  </a:lnTo>
                  <a:lnTo>
                    <a:pt x="2734154" y="1770742"/>
                  </a:lnTo>
                  <a:lnTo>
                    <a:pt x="2734154" y="1795424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" y="0"/>
              <a:ext cx="4588918" cy="186689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52211" y="390596"/>
            <a:ext cx="2075848" cy="12699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3139680" y="0"/>
            <a:ext cx="3835400" cy="1666875"/>
            <a:chOff x="13139680" y="0"/>
            <a:chExt cx="3835400" cy="1666875"/>
          </a:xfrm>
        </p:grpSpPr>
        <p:sp>
          <p:nvSpPr>
            <p:cNvPr id="9" name="object 9"/>
            <p:cNvSpPr/>
            <p:nvPr/>
          </p:nvSpPr>
          <p:spPr>
            <a:xfrm>
              <a:off x="13153662" y="0"/>
              <a:ext cx="3808095" cy="1651635"/>
            </a:xfrm>
            <a:custGeom>
              <a:avLst/>
              <a:gdLst/>
              <a:ahLst/>
              <a:cxnLst/>
              <a:rect l="l" t="t" r="r" b="b"/>
              <a:pathLst>
                <a:path w="3808094" h="1651635">
                  <a:moveTo>
                    <a:pt x="1904009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019" y="0"/>
                  </a:lnTo>
                  <a:lnTo>
                    <a:pt x="3808019" y="551539"/>
                  </a:lnTo>
                  <a:lnTo>
                    <a:pt x="1904009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96278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766" y="0"/>
                  </a:moveTo>
                  <a:lnTo>
                    <a:pt x="692746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766" y="0"/>
                  </a:lnTo>
                  <a:close/>
                </a:path>
                <a:path w="1437005" h="964565">
                  <a:moveTo>
                    <a:pt x="862431" y="0"/>
                  </a:moveTo>
                  <a:lnTo>
                    <a:pt x="856678" y="0"/>
                  </a:lnTo>
                  <a:lnTo>
                    <a:pt x="104457" y="752233"/>
                  </a:lnTo>
                  <a:lnTo>
                    <a:pt x="107746" y="754697"/>
                  </a:lnTo>
                  <a:lnTo>
                    <a:pt x="862431" y="0"/>
                  </a:lnTo>
                  <a:close/>
                </a:path>
                <a:path w="1437005" h="964565">
                  <a:moveTo>
                    <a:pt x="944689" y="0"/>
                  </a:moveTo>
                  <a:lnTo>
                    <a:pt x="938923" y="0"/>
                  </a:lnTo>
                  <a:lnTo>
                    <a:pt x="156273" y="782662"/>
                  </a:lnTo>
                  <a:lnTo>
                    <a:pt x="160388" y="784301"/>
                  </a:lnTo>
                  <a:lnTo>
                    <a:pt x="944689" y="0"/>
                  </a:lnTo>
                  <a:close/>
                </a:path>
                <a:path w="1437005" h="964565">
                  <a:moveTo>
                    <a:pt x="1026782" y="0"/>
                  </a:moveTo>
                  <a:lnTo>
                    <a:pt x="1020864" y="0"/>
                  </a:lnTo>
                  <a:lnTo>
                    <a:pt x="208089" y="812266"/>
                  </a:lnTo>
                  <a:lnTo>
                    <a:pt x="212204" y="814730"/>
                  </a:lnTo>
                  <a:lnTo>
                    <a:pt x="1026782" y="0"/>
                  </a:lnTo>
                  <a:close/>
                </a:path>
                <a:path w="1437005" h="964565">
                  <a:moveTo>
                    <a:pt x="1108354" y="0"/>
                  </a:moveTo>
                  <a:lnTo>
                    <a:pt x="1102918" y="0"/>
                  </a:lnTo>
                  <a:lnTo>
                    <a:pt x="260731" y="842695"/>
                  </a:lnTo>
                  <a:lnTo>
                    <a:pt x="264020" y="844346"/>
                  </a:lnTo>
                  <a:lnTo>
                    <a:pt x="1108354" y="0"/>
                  </a:lnTo>
                  <a:close/>
                </a:path>
                <a:path w="1437005" h="964565">
                  <a:moveTo>
                    <a:pt x="1190599" y="0"/>
                  </a:moveTo>
                  <a:lnTo>
                    <a:pt x="1184846" y="0"/>
                  </a:lnTo>
                  <a:lnTo>
                    <a:pt x="312547" y="872312"/>
                  </a:lnTo>
                  <a:lnTo>
                    <a:pt x="315836" y="874776"/>
                  </a:lnTo>
                  <a:lnTo>
                    <a:pt x="1190599" y="0"/>
                  </a:lnTo>
                  <a:close/>
                </a:path>
                <a:path w="1437005" h="964565">
                  <a:moveTo>
                    <a:pt x="1272844" y="0"/>
                  </a:moveTo>
                  <a:lnTo>
                    <a:pt x="1266698" y="0"/>
                  </a:lnTo>
                  <a:lnTo>
                    <a:pt x="364363" y="902741"/>
                  </a:lnTo>
                  <a:lnTo>
                    <a:pt x="368465" y="904379"/>
                  </a:lnTo>
                  <a:lnTo>
                    <a:pt x="1272844" y="0"/>
                  </a:lnTo>
                  <a:close/>
                </a:path>
                <a:path w="1437005" h="964565">
                  <a:moveTo>
                    <a:pt x="1354353" y="0"/>
                  </a:moveTo>
                  <a:lnTo>
                    <a:pt x="1348867" y="0"/>
                  </a:lnTo>
                  <a:lnTo>
                    <a:pt x="416179" y="932345"/>
                  </a:lnTo>
                  <a:lnTo>
                    <a:pt x="420281" y="934808"/>
                  </a:lnTo>
                  <a:lnTo>
                    <a:pt x="1280591" y="74510"/>
                  </a:lnTo>
                  <a:lnTo>
                    <a:pt x="1354353" y="0"/>
                  </a:lnTo>
                  <a:close/>
                </a:path>
                <a:path w="1437005" h="964565">
                  <a:moveTo>
                    <a:pt x="1436725" y="0"/>
                  </a:moveTo>
                  <a:lnTo>
                    <a:pt x="1430756" y="0"/>
                  </a:lnTo>
                  <a:lnTo>
                    <a:pt x="538721" y="892048"/>
                  </a:lnTo>
                  <a:lnTo>
                    <a:pt x="468807" y="962774"/>
                  </a:lnTo>
                  <a:lnTo>
                    <a:pt x="472097" y="964425"/>
                  </a:lnTo>
                  <a:lnTo>
                    <a:pt x="1436725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3662" y="0"/>
              <a:ext cx="202689" cy="20281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38" y="0"/>
                  </a:moveTo>
                  <a:lnTo>
                    <a:pt x="278485" y="0"/>
                  </a:lnTo>
                  <a:lnTo>
                    <a:pt x="42773" y="235712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38" y="0"/>
                  </a:lnTo>
                  <a:close/>
                </a:path>
                <a:path w="1904365" h="1506220">
                  <a:moveTo>
                    <a:pt x="366483" y="0"/>
                  </a:moveTo>
                  <a:lnTo>
                    <a:pt x="360730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483" y="0"/>
                  </a:lnTo>
                  <a:close/>
                </a:path>
                <a:path w="1904365" h="1506220">
                  <a:moveTo>
                    <a:pt x="448729" y="0"/>
                  </a:moveTo>
                  <a:lnTo>
                    <a:pt x="442976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729" y="0"/>
                  </a:lnTo>
                  <a:close/>
                </a:path>
                <a:path w="1904365" h="1506220">
                  <a:moveTo>
                    <a:pt x="530974" y="0"/>
                  </a:moveTo>
                  <a:lnTo>
                    <a:pt x="524827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0974" y="0"/>
                  </a:lnTo>
                  <a:close/>
                </a:path>
                <a:path w="1904365" h="1506220">
                  <a:moveTo>
                    <a:pt x="612482" y="0"/>
                  </a:moveTo>
                  <a:lnTo>
                    <a:pt x="606640" y="0"/>
                  </a:lnTo>
                  <a:lnTo>
                    <a:pt x="34544" y="572109"/>
                  </a:lnTo>
                  <a:lnTo>
                    <a:pt x="38658" y="574573"/>
                  </a:lnTo>
                  <a:lnTo>
                    <a:pt x="538708" y="74510"/>
                  </a:lnTo>
                  <a:lnTo>
                    <a:pt x="612482" y="0"/>
                  </a:lnTo>
                  <a:close/>
                </a:path>
                <a:path w="1904365" h="1506220">
                  <a:moveTo>
                    <a:pt x="694651" y="0"/>
                  </a:moveTo>
                  <a:lnTo>
                    <a:pt x="688886" y="0"/>
                  </a:lnTo>
                  <a:lnTo>
                    <a:pt x="87185" y="602538"/>
                  </a:lnTo>
                  <a:lnTo>
                    <a:pt x="90474" y="604177"/>
                  </a:lnTo>
                  <a:lnTo>
                    <a:pt x="694651" y="0"/>
                  </a:lnTo>
                  <a:close/>
                </a:path>
                <a:path w="1904365" h="1506220">
                  <a:moveTo>
                    <a:pt x="776897" y="0"/>
                  </a:moveTo>
                  <a:lnTo>
                    <a:pt x="771131" y="0"/>
                  </a:lnTo>
                  <a:lnTo>
                    <a:pt x="139001" y="632142"/>
                  </a:lnTo>
                  <a:lnTo>
                    <a:pt x="142290" y="634619"/>
                  </a:lnTo>
                  <a:lnTo>
                    <a:pt x="776897" y="0"/>
                  </a:lnTo>
                  <a:close/>
                </a:path>
                <a:path w="1904365" h="1506220">
                  <a:moveTo>
                    <a:pt x="1843633" y="0"/>
                  </a:moveTo>
                  <a:lnTo>
                    <a:pt x="1837880" y="0"/>
                  </a:lnTo>
                  <a:lnTo>
                    <a:pt x="815060" y="1022819"/>
                  </a:lnTo>
                  <a:lnTo>
                    <a:pt x="819175" y="1024458"/>
                  </a:lnTo>
                  <a:lnTo>
                    <a:pt x="1843633" y="0"/>
                  </a:lnTo>
                  <a:close/>
                </a:path>
                <a:path w="1904365" h="1506220">
                  <a:moveTo>
                    <a:pt x="1904009" y="1246530"/>
                  </a:moveTo>
                  <a:lnTo>
                    <a:pt x="1647393" y="1503133"/>
                  </a:lnTo>
                  <a:lnTo>
                    <a:pt x="1651508" y="1505610"/>
                  </a:lnTo>
                  <a:lnTo>
                    <a:pt x="1904009" y="1253109"/>
                  </a:lnTo>
                  <a:lnTo>
                    <a:pt x="1904009" y="1246530"/>
                  </a:lnTo>
                  <a:close/>
                </a:path>
                <a:path w="1904365" h="1506220">
                  <a:moveTo>
                    <a:pt x="1904009" y="1165110"/>
                  </a:moveTo>
                  <a:lnTo>
                    <a:pt x="1848078" y="1220216"/>
                  </a:lnTo>
                  <a:lnTo>
                    <a:pt x="1765833" y="1302461"/>
                  </a:lnTo>
                  <a:lnTo>
                    <a:pt x="1595589" y="1473530"/>
                  </a:lnTo>
                  <a:lnTo>
                    <a:pt x="1598879" y="1475181"/>
                  </a:lnTo>
                  <a:lnTo>
                    <a:pt x="1904009" y="1170863"/>
                  </a:lnTo>
                  <a:lnTo>
                    <a:pt x="1904009" y="1165110"/>
                  </a:lnTo>
                  <a:close/>
                </a:path>
                <a:path w="1904365" h="1506220">
                  <a:moveTo>
                    <a:pt x="1904009" y="1082852"/>
                  </a:moveTo>
                  <a:lnTo>
                    <a:pt x="1765833" y="1220216"/>
                  </a:lnTo>
                  <a:lnTo>
                    <a:pt x="1543773" y="1443101"/>
                  </a:lnTo>
                  <a:lnTo>
                    <a:pt x="1547063" y="1445564"/>
                  </a:lnTo>
                  <a:lnTo>
                    <a:pt x="1604632" y="1387170"/>
                  </a:lnTo>
                  <a:lnTo>
                    <a:pt x="1904009" y="1088618"/>
                  </a:lnTo>
                  <a:lnTo>
                    <a:pt x="1904009" y="1082852"/>
                  </a:lnTo>
                  <a:close/>
                </a:path>
                <a:path w="1904365" h="1506220">
                  <a:moveTo>
                    <a:pt x="1904009" y="1000607"/>
                  </a:moveTo>
                  <a:lnTo>
                    <a:pt x="1684413" y="1220216"/>
                  </a:lnTo>
                  <a:lnTo>
                    <a:pt x="1491132" y="1413484"/>
                  </a:lnTo>
                  <a:lnTo>
                    <a:pt x="1495247" y="1415135"/>
                  </a:lnTo>
                  <a:lnTo>
                    <a:pt x="1904009" y="1006373"/>
                  </a:lnTo>
                  <a:lnTo>
                    <a:pt x="1904009" y="1000607"/>
                  </a:lnTo>
                  <a:close/>
                </a:path>
                <a:path w="1904365" h="1506220">
                  <a:moveTo>
                    <a:pt x="1904009" y="918362"/>
                  </a:moveTo>
                  <a:lnTo>
                    <a:pt x="1602168" y="1220216"/>
                  </a:lnTo>
                  <a:lnTo>
                    <a:pt x="1439316" y="1383055"/>
                  </a:lnTo>
                  <a:lnTo>
                    <a:pt x="1443431" y="1385531"/>
                  </a:lnTo>
                  <a:lnTo>
                    <a:pt x="1769122" y="1059002"/>
                  </a:lnTo>
                  <a:lnTo>
                    <a:pt x="1904009" y="924128"/>
                  </a:lnTo>
                  <a:lnTo>
                    <a:pt x="1904009" y="918362"/>
                  </a:lnTo>
                  <a:close/>
                </a:path>
                <a:path w="1904365" h="1506220">
                  <a:moveTo>
                    <a:pt x="1904009" y="16116"/>
                  </a:moveTo>
                  <a:lnTo>
                    <a:pt x="1684413" y="235712"/>
                  </a:lnTo>
                  <a:lnTo>
                    <a:pt x="866876" y="1052423"/>
                  </a:lnTo>
                  <a:lnTo>
                    <a:pt x="870991" y="1054900"/>
                  </a:lnTo>
                  <a:lnTo>
                    <a:pt x="1604632" y="320433"/>
                  </a:lnTo>
                  <a:lnTo>
                    <a:pt x="1851367" y="74510"/>
                  </a:lnTo>
                  <a:lnTo>
                    <a:pt x="1904009" y="21882"/>
                  </a:lnTo>
                  <a:lnTo>
                    <a:pt x="1904009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2877" y="1328769"/>
              <a:ext cx="204794" cy="2969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344474" y="0"/>
              <a:ext cx="1713230" cy="1355090"/>
            </a:xfrm>
            <a:custGeom>
              <a:avLst/>
              <a:gdLst/>
              <a:ahLst/>
              <a:cxnLst/>
              <a:rect l="l" t="t" r="r" b="b"/>
              <a:pathLst>
                <a:path w="1713230" h="1355090">
                  <a:moveTo>
                    <a:pt x="668324" y="0"/>
                  </a:moveTo>
                  <a:lnTo>
                    <a:pt x="662571" y="0"/>
                  </a:lnTo>
                  <a:lnTo>
                    <a:pt x="0" y="662584"/>
                  </a:lnTo>
                  <a:lnTo>
                    <a:pt x="4102" y="664222"/>
                  </a:lnTo>
                  <a:lnTo>
                    <a:pt x="668324" y="0"/>
                  </a:lnTo>
                  <a:close/>
                </a:path>
                <a:path w="1713230" h="1355090">
                  <a:moveTo>
                    <a:pt x="831989" y="0"/>
                  </a:moveTo>
                  <a:lnTo>
                    <a:pt x="826503" y="0"/>
                  </a:lnTo>
                  <a:lnTo>
                    <a:pt x="104444" y="722617"/>
                  </a:lnTo>
                  <a:lnTo>
                    <a:pt x="107734" y="724268"/>
                  </a:lnTo>
                  <a:lnTo>
                    <a:pt x="831989" y="0"/>
                  </a:lnTo>
                  <a:close/>
                </a:path>
                <a:path w="1713230" h="1355090">
                  <a:moveTo>
                    <a:pt x="1570850" y="0"/>
                  </a:moveTo>
                  <a:lnTo>
                    <a:pt x="1564817" y="0"/>
                  </a:lnTo>
                  <a:lnTo>
                    <a:pt x="572427" y="992390"/>
                  </a:lnTo>
                  <a:lnTo>
                    <a:pt x="575716" y="994854"/>
                  </a:lnTo>
                  <a:lnTo>
                    <a:pt x="1570850" y="0"/>
                  </a:lnTo>
                  <a:close/>
                </a:path>
                <a:path w="1713230" h="1355090">
                  <a:moveTo>
                    <a:pt x="1713191" y="836942"/>
                  </a:moveTo>
                  <a:lnTo>
                    <a:pt x="1575015" y="974293"/>
                  </a:lnTo>
                  <a:lnTo>
                    <a:pt x="1329105" y="1220216"/>
                  </a:lnTo>
                  <a:lnTo>
                    <a:pt x="1196682" y="1353451"/>
                  </a:lnTo>
                  <a:lnTo>
                    <a:pt x="1199972" y="1355090"/>
                  </a:lnTo>
                  <a:lnTo>
                    <a:pt x="1496060" y="1059002"/>
                  </a:lnTo>
                  <a:lnTo>
                    <a:pt x="1713191" y="842695"/>
                  </a:lnTo>
                  <a:lnTo>
                    <a:pt x="1713191" y="836942"/>
                  </a:lnTo>
                  <a:close/>
                </a:path>
                <a:path w="1713230" h="1355090">
                  <a:moveTo>
                    <a:pt x="1713191" y="754697"/>
                  </a:moveTo>
                  <a:lnTo>
                    <a:pt x="1575015" y="892048"/>
                  </a:lnTo>
                  <a:lnTo>
                    <a:pt x="1246847" y="1220216"/>
                  </a:lnTo>
                  <a:lnTo>
                    <a:pt x="1144866" y="1323022"/>
                  </a:lnTo>
                  <a:lnTo>
                    <a:pt x="1148156" y="1325486"/>
                  </a:lnTo>
                  <a:lnTo>
                    <a:pt x="1413814" y="1059002"/>
                  </a:lnTo>
                  <a:lnTo>
                    <a:pt x="1713191" y="760450"/>
                  </a:lnTo>
                  <a:lnTo>
                    <a:pt x="1713191" y="754697"/>
                  </a:lnTo>
                  <a:close/>
                </a:path>
                <a:path w="1713230" h="1355090">
                  <a:moveTo>
                    <a:pt x="1713191" y="672452"/>
                  </a:moveTo>
                  <a:lnTo>
                    <a:pt x="1575015" y="809802"/>
                  </a:lnTo>
                  <a:lnTo>
                    <a:pt x="1165428" y="1220216"/>
                  </a:lnTo>
                  <a:lnTo>
                    <a:pt x="1092225" y="1293406"/>
                  </a:lnTo>
                  <a:lnTo>
                    <a:pt x="1096340" y="1295057"/>
                  </a:lnTo>
                  <a:lnTo>
                    <a:pt x="1332395" y="1059002"/>
                  </a:lnTo>
                  <a:lnTo>
                    <a:pt x="1413814" y="976757"/>
                  </a:lnTo>
                  <a:lnTo>
                    <a:pt x="1713191" y="678205"/>
                  </a:lnTo>
                  <a:lnTo>
                    <a:pt x="1713191" y="672452"/>
                  </a:lnTo>
                  <a:close/>
                </a:path>
                <a:path w="1713230" h="1355090">
                  <a:moveTo>
                    <a:pt x="1713191" y="590207"/>
                  </a:moveTo>
                  <a:lnTo>
                    <a:pt x="1083183" y="1220216"/>
                  </a:lnTo>
                  <a:lnTo>
                    <a:pt x="1040409" y="1262976"/>
                  </a:lnTo>
                  <a:lnTo>
                    <a:pt x="1044524" y="1265440"/>
                  </a:lnTo>
                  <a:lnTo>
                    <a:pt x="1250137" y="1059002"/>
                  </a:lnTo>
                  <a:lnTo>
                    <a:pt x="1713191" y="595960"/>
                  </a:lnTo>
                  <a:lnTo>
                    <a:pt x="1713191" y="590207"/>
                  </a:lnTo>
                  <a:close/>
                </a:path>
                <a:path w="1713230" h="1355090">
                  <a:moveTo>
                    <a:pt x="1713191" y="508774"/>
                  </a:moveTo>
                  <a:lnTo>
                    <a:pt x="1575015" y="646125"/>
                  </a:lnTo>
                  <a:lnTo>
                    <a:pt x="1000937" y="1220216"/>
                  </a:lnTo>
                  <a:lnTo>
                    <a:pt x="988593" y="1232547"/>
                  </a:lnTo>
                  <a:lnTo>
                    <a:pt x="991882" y="1235011"/>
                  </a:lnTo>
                  <a:lnTo>
                    <a:pt x="1413814" y="813092"/>
                  </a:lnTo>
                  <a:lnTo>
                    <a:pt x="1713191" y="514540"/>
                  </a:lnTo>
                  <a:lnTo>
                    <a:pt x="1713191" y="508774"/>
                  </a:lnTo>
                  <a:close/>
                </a:path>
                <a:path w="1713230" h="1355090">
                  <a:moveTo>
                    <a:pt x="1713191" y="426529"/>
                  </a:moveTo>
                  <a:lnTo>
                    <a:pt x="1575015" y="563880"/>
                  </a:lnTo>
                  <a:lnTo>
                    <a:pt x="936777" y="1202944"/>
                  </a:lnTo>
                  <a:lnTo>
                    <a:pt x="940066" y="1205407"/>
                  </a:lnTo>
                  <a:lnTo>
                    <a:pt x="1085646" y="1059002"/>
                  </a:lnTo>
                  <a:lnTo>
                    <a:pt x="1413814" y="730846"/>
                  </a:lnTo>
                  <a:lnTo>
                    <a:pt x="1713191" y="432282"/>
                  </a:lnTo>
                  <a:lnTo>
                    <a:pt x="1713191" y="426529"/>
                  </a:lnTo>
                  <a:close/>
                </a:path>
                <a:path w="1713230" h="1355090">
                  <a:moveTo>
                    <a:pt x="1713191" y="344284"/>
                  </a:moveTo>
                  <a:lnTo>
                    <a:pt x="1575015" y="481634"/>
                  </a:lnTo>
                  <a:lnTo>
                    <a:pt x="884148" y="1172502"/>
                  </a:lnTo>
                  <a:lnTo>
                    <a:pt x="888263" y="1174978"/>
                  </a:lnTo>
                  <a:lnTo>
                    <a:pt x="1004227" y="1059002"/>
                  </a:lnTo>
                  <a:lnTo>
                    <a:pt x="1413814" y="648601"/>
                  </a:lnTo>
                  <a:lnTo>
                    <a:pt x="1713191" y="350037"/>
                  </a:lnTo>
                  <a:lnTo>
                    <a:pt x="1713191" y="344284"/>
                  </a:lnTo>
                  <a:close/>
                </a:path>
                <a:path w="1713230" h="1355090">
                  <a:moveTo>
                    <a:pt x="1713191" y="262039"/>
                  </a:moveTo>
                  <a:lnTo>
                    <a:pt x="832332" y="1142898"/>
                  </a:lnTo>
                  <a:lnTo>
                    <a:pt x="836447" y="1145362"/>
                  </a:lnTo>
                  <a:lnTo>
                    <a:pt x="921981" y="1059002"/>
                  </a:lnTo>
                  <a:lnTo>
                    <a:pt x="1713191" y="267792"/>
                  </a:lnTo>
                  <a:lnTo>
                    <a:pt x="1713191" y="262039"/>
                  </a:lnTo>
                  <a:close/>
                </a:path>
                <a:path w="1713230" h="1355090">
                  <a:moveTo>
                    <a:pt x="1713191" y="180619"/>
                  </a:moveTo>
                  <a:lnTo>
                    <a:pt x="1657261" y="235712"/>
                  </a:lnTo>
                  <a:lnTo>
                    <a:pt x="780516" y="1112469"/>
                  </a:lnTo>
                  <a:lnTo>
                    <a:pt x="783805" y="1114933"/>
                  </a:lnTo>
                  <a:lnTo>
                    <a:pt x="1413814" y="484924"/>
                  </a:lnTo>
                  <a:lnTo>
                    <a:pt x="1713191" y="186372"/>
                  </a:lnTo>
                  <a:lnTo>
                    <a:pt x="1713191" y="180619"/>
                  </a:lnTo>
                  <a:close/>
                </a:path>
                <a:path w="1713230" h="1355090">
                  <a:moveTo>
                    <a:pt x="1713191" y="98361"/>
                  </a:moveTo>
                  <a:lnTo>
                    <a:pt x="1575015" y="235712"/>
                  </a:lnTo>
                  <a:lnTo>
                    <a:pt x="728700" y="1082852"/>
                  </a:lnTo>
                  <a:lnTo>
                    <a:pt x="731989" y="1084503"/>
                  </a:lnTo>
                  <a:lnTo>
                    <a:pt x="1413814" y="402678"/>
                  </a:lnTo>
                  <a:lnTo>
                    <a:pt x="1713191" y="104127"/>
                  </a:lnTo>
                  <a:lnTo>
                    <a:pt x="171319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99730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53" y="101649"/>
                  </a:moveTo>
                  <a:lnTo>
                    <a:pt x="129102" y="0"/>
                  </a:lnTo>
                  <a:lnTo>
                    <a:pt x="255555" y="0"/>
                  </a:lnTo>
                  <a:lnTo>
                    <a:pt x="255555" y="15290"/>
                  </a:lnTo>
                  <a:lnTo>
                    <a:pt x="174953" y="101649"/>
                  </a:lnTo>
                  <a:close/>
                </a:path>
                <a:path w="255905" h="102235">
                  <a:moveTo>
                    <a:pt x="590" y="1308"/>
                  </a:moveTo>
                  <a:lnTo>
                    <a:pt x="0" y="0"/>
                  </a:lnTo>
                  <a:lnTo>
                    <a:pt x="1818" y="0"/>
                  </a:lnTo>
                  <a:lnTo>
                    <a:pt x="590" y="130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39680" y="0"/>
              <a:ext cx="3835400" cy="1666875"/>
            </a:xfrm>
            <a:custGeom>
              <a:avLst/>
              <a:gdLst/>
              <a:ahLst/>
              <a:cxnLst/>
              <a:rect l="l" t="t" r="r" b="b"/>
              <a:pathLst>
                <a:path w="3835400" h="1666875">
                  <a:moveTo>
                    <a:pt x="1917991" y="1666803"/>
                  </a:moveTo>
                  <a:lnTo>
                    <a:pt x="0" y="559763"/>
                  </a:lnTo>
                  <a:lnTo>
                    <a:pt x="0" y="0"/>
                  </a:lnTo>
                  <a:lnTo>
                    <a:pt x="27141" y="0"/>
                  </a:lnTo>
                  <a:lnTo>
                    <a:pt x="27141" y="544136"/>
                  </a:lnTo>
                  <a:lnTo>
                    <a:pt x="1904009" y="1627325"/>
                  </a:lnTo>
                  <a:lnTo>
                    <a:pt x="1986360" y="1627325"/>
                  </a:lnTo>
                  <a:lnTo>
                    <a:pt x="1917991" y="1666803"/>
                  </a:lnTo>
                  <a:close/>
                </a:path>
                <a:path w="3835400" h="1666875">
                  <a:moveTo>
                    <a:pt x="955705" y="25982"/>
                  </a:moveTo>
                  <a:lnTo>
                    <a:pt x="943986" y="0"/>
                  </a:lnTo>
                  <a:lnTo>
                    <a:pt x="980079" y="0"/>
                  </a:lnTo>
                  <a:lnTo>
                    <a:pt x="955705" y="25982"/>
                  </a:lnTo>
                  <a:close/>
                </a:path>
                <a:path w="3835400" h="1666875">
                  <a:moveTo>
                    <a:pt x="1130068" y="126323"/>
                  </a:moveTo>
                  <a:lnTo>
                    <a:pt x="1073088" y="0"/>
                  </a:lnTo>
                  <a:lnTo>
                    <a:pt x="1104394" y="0"/>
                  </a:lnTo>
                  <a:lnTo>
                    <a:pt x="1139116" y="76976"/>
                  </a:lnTo>
                  <a:lnTo>
                    <a:pt x="1176332" y="76976"/>
                  </a:lnTo>
                  <a:lnTo>
                    <a:pt x="1130068" y="126323"/>
                  </a:lnTo>
                  <a:close/>
                </a:path>
                <a:path w="3835400" h="1666875">
                  <a:moveTo>
                    <a:pt x="1176332" y="76976"/>
                  </a:moveTo>
                  <a:lnTo>
                    <a:pt x="1139116" y="76976"/>
                  </a:lnTo>
                  <a:lnTo>
                    <a:pt x="1201623" y="9533"/>
                  </a:lnTo>
                  <a:lnTo>
                    <a:pt x="1201623" y="0"/>
                  </a:lnTo>
                  <a:lnTo>
                    <a:pt x="1228764" y="0"/>
                  </a:lnTo>
                  <a:lnTo>
                    <a:pt x="1228764" y="21048"/>
                  </a:lnTo>
                  <a:lnTo>
                    <a:pt x="1176332" y="76976"/>
                  </a:lnTo>
                  <a:close/>
                </a:path>
                <a:path w="3835400" h="1666875">
                  <a:moveTo>
                    <a:pt x="1931151" y="1627325"/>
                  </a:moveTo>
                  <a:lnTo>
                    <a:pt x="1904009" y="1627325"/>
                  </a:lnTo>
                  <a:lnTo>
                    <a:pt x="1904009" y="0"/>
                  </a:lnTo>
                  <a:lnTo>
                    <a:pt x="1931151" y="0"/>
                  </a:lnTo>
                  <a:lnTo>
                    <a:pt x="1931151" y="1627325"/>
                  </a:lnTo>
                  <a:close/>
                </a:path>
                <a:path w="3835400" h="1666875">
                  <a:moveTo>
                    <a:pt x="1986360" y="1627325"/>
                  </a:moveTo>
                  <a:lnTo>
                    <a:pt x="1931151" y="1627325"/>
                  </a:lnTo>
                  <a:lnTo>
                    <a:pt x="3808019" y="544136"/>
                  </a:lnTo>
                  <a:lnTo>
                    <a:pt x="3808019" y="0"/>
                  </a:lnTo>
                  <a:lnTo>
                    <a:pt x="3835404" y="0"/>
                  </a:lnTo>
                  <a:lnTo>
                    <a:pt x="3835160" y="559763"/>
                  </a:lnTo>
                  <a:lnTo>
                    <a:pt x="1986360" y="1627325"/>
                  </a:lnTo>
                  <a:close/>
                </a:path>
                <a:path w="3835400" h="1666875">
                  <a:moveTo>
                    <a:pt x="3201039" y="730836"/>
                  </a:moveTo>
                  <a:lnTo>
                    <a:pt x="3201039" y="442973"/>
                  </a:lnTo>
                  <a:lnTo>
                    <a:pt x="3699454" y="155110"/>
                  </a:lnTo>
                  <a:lnTo>
                    <a:pt x="3699454" y="442973"/>
                  </a:lnTo>
                  <a:lnTo>
                    <a:pt x="3201039" y="730836"/>
                  </a:lnTo>
                  <a:close/>
                </a:path>
                <a:path w="3835400" h="1666875">
                  <a:moveTo>
                    <a:pt x="2121141" y="1181548"/>
                  </a:moveTo>
                  <a:lnTo>
                    <a:pt x="2263427" y="840224"/>
                  </a:lnTo>
                  <a:lnTo>
                    <a:pt x="2405714" y="1017055"/>
                  </a:lnTo>
                  <a:lnTo>
                    <a:pt x="2336627" y="1058178"/>
                  </a:lnTo>
                  <a:lnTo>
                    <a:pt x="2336627" y="1141247"/>
                  </a:lnTo>
                  <a:lnTo>
                    <a:pt x="2190228" y="1141247"/>
                  </a:lnTo>
                  <a:lnTo>
                    <a:pt x="2121141" y="1181548"/>
                  </a:lnTo>
                  <a:close/>
                </a:path>
                <a:path w="3835400" h="1666875">
                  <a:moveTo>
                    <a:pt x="2190228" y="1277776"/>
                  </a:moveTo>
                  <a:lnTo>
                    <a:pt x="2190228" y="1141247"/>
                  </a:lnTo>
                  <a:lnTo>
                    <a:pt x="2336627" y="1141247"/>
                  </a:lnTo>
                  <a:lnTo>
                    <a:pt x="2336627" y="1193885"/>
                  </a:lnTo>
                  <a:lnTo>
                    <a:pt x="2190228" y="127777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999065" y="0"/>
            <a:ext cx="5348605" cy="1828800"/>
            <a:chOff x="4999065" y="0"/>
            <a:chExt cx="5348605" cy="1828800"/>
          </a:xfrm>
        </p:grpSpPr>
        <p:sp>
          <p:nvSpPr>
            <p:cNvPr id="18" name="object 18"/>
            <p:cNvSpPr/>
            <p:nvPr/>
          </p:nvSpPr>
          <p:spPr>
            <a:xfrm>
              <a:off x="5011406" y="0"/>
              <a:ext cx="5324475" cy="1821180"/>
            </a:xfrm>
            <a:custGeom>
              <a:avLst/>
              <a:gdLst/>
              <a:ahLst/>
              <a:cxnLst/>
              <a:rect l="l" t="t" r="r" b="b"/>
              <a:pathLst>
                <a:path w="5324475" h="1821180">
                  <a:moveTo>
                    <a:pt x="3122204" y="1821048"/>
                  </a:moveTo>
                  <a:lnTo>
                    <a:pt x="3063445" y="1814597"/>
                  </a:lnTo>
                  <a:lnTo>
                    <a:pt x="3015625" y="1796367"/>
                  </a:lnTo>
                  <a:lnTo>
                    <a:pt x="39265" y="77640"/>
                  </a:lnTo>
                  <a:lnTo>
                    <a:pt x="3137" y="39145"/>
                  </a:lnTo>
                  <a:lnTo>
                    <a:pt x="0" y="23789"/>
                  </a:lnTo>
                  <a:lnTo>
                    <a:pt x="0" y="0"/>
                  </a:lnTo>
                  <a:lnTo>
                    <a:pt x="111816" y="0"/>
                  </a:lnTo>
                  <a:lnTo>
                    <a:pt x="3023478" y="1680813"/>
                  </a:lnTo>
                  <a:lnTo>
                    <a:pt x="3044619" y="1690471"/>
                  </a:lnTo>
                  <a:lnTo>
                    <a:pt x="3068914" y="1697501"/>
                  </a:lnTo>
                  <a:lnTo>
                    <a:pt x="3095734" y="1701795"/>
                  </a:lnTo>
                  <a:lnTo>
                    <a:pt x="3124448" y="1703250"/>
                  </a:lnTo>
                  <a:lnTo>
                    <a:pt x="3407369" y="1703250"/>
                  </a:lnTo>
                  <a:lnTo>
                    <a:pt x="3263561" y="1786270"/>
                  </a:lnTo>
                  <a:lnTo>
                    <a:pt x="3232639" y="1801170"/>
                  </a:lnTo>
                  <a:lnTo>
                    <a:pt x="3197931" y="1812073"/>
                  </a:lnTo>
                  <a:lnTo>
                    <a:pt x="3160698" y="1818769"/>
                  </a:lnTo>
                  <a:lnTo>
                    <a:pt x="3122204" y="1821048"/>
                  </a:lnTo>
                  <a:close/>
                </a:path>
                <a:path w="5324475" h="1821180">
                  <a:moveTo>
                    <a:pt x="3407369" y="1703250"/>
                  </a:moveTo>
                  <a:lnTo>
                    <a:pt x="3124448" y="1703250"/>
                  </a:lnTo>
                  <a:lnTo>
                    <a:pt x="3161277" y="1700989"/>
                  </a:lnTo>
                  <a:lnTo>
                    <a:pt x="3196949" y="1694415"/>
                  </a:lnTo>
                  <a:lnTo>
                    <a:pt x="3260196" y="1669594"/>
                  </a:lnTo>
                  <a:lnTo>
                    <a:pt x="5127011" y="591463"/>
                  </a:lnTo>
                  <a:lnTo>
                    <a:pt x="5162912" y="564117"/>
                  </a:lnTo>
                  <a:lnTo>
                    <a:pt x="5178618" y="534247"/>
                  </a:lnTo>
                  <a:lnTo>
                    <a:pt x="5178618" y="636338"/>
                  </a:lnTo>
                  <a:lnTo>
                    <a:pt x="5175515" y="656638"/>
                  </a:lnTo>
                  <a:lnTo>
                    <a:pt x="5164735" y="676726"/>
                  </a:lnTo>
                  <a:lnTo>
                    <a:pt x="5146592" y="695974"/>
                  </a:lnTo>
                  <a:lnTo>
                    <a:pt x="5121402" y="713748"/>
                  </a:lnTo>
                  <a:lnTo>
                    <a:pt x="3407369" y="1703250"/>
                  </a:lnTo>
                  <a:close/>
                </a:path>
                <a:path w="5324475" h="1821180">
                  <a:moveTo>
                    <a:pt x="5206017" y="497015"/>
                  </a:moveTo>
                  <a:lnTo>
                    <a:pt x="5221968" y="483709"/>
                  </a:lnTo>
                  <a:lnTo>
                    <a:pt x="5235413" y="462026"/>
                  </a:lnTo>
                  <a:lnTo>
                    <a:pt x="5244020" y="433821"/>
                  </a:lnTo>
                  <a:lnTo>
                    <a:pt x="5247053" y="399621"/>
                  </a:lnTo>
                  <a:lnTo>
                    <a:pt x="5247053" y="0"/>
                  </a:lnTo>
                  <a:lnTo>
                    <a:pt x="5324463" y="0"/>
                  </a:lnTo>
                  <a:lnTo>
                    <a:pt x="5324463" y="361476"/>
                  </a:lnTo>
                  <a:lnTo>
                    <a:pt x="5321764" y="394397"/>
                  </a:lnTo>
                  <a:lnTo>
                    <a:pt x="5313805" y="422058"/>
                  </a:lnTo>
                  <a:lnTo>
                    <a:pt x="5300798" y="443830"/>
                  </a:lnTo>
                  <a:lnTo>
                    <a:pt x="5282953" y="459081"/>
                  </a:lnTo>
                  <a:lnTo>
                    <a:pt x="5281831" y="459081"/>
                  </a:lnTo>
                  <a:lnTo>
                    <a:pt x="5215500" y="492456"/>
                  </a:lnTo>
                  <a:lnTo>
                    <a:pt x="5206893" y="496628"/>
                  </a:lnTo>
                  <a:lnTo>
                    <a:pt x="5206017" y="497015"/>
                  </a:lnTo>
                  <a:close/>
                </a:path>
                <a:path w="5324475" h="1821180">
                  <a:moveTo>
                    <a:pt x="5205543" y="497411"/>
                  </a:moveTo>
                  <a:lnTo>
                    <a:pt x="5205543" y="497224"/>
                  </a:lnTo>
                  <a:lnTo>
                    <a:pt x="5206017" y="497015"/>
                  </a:lnTo>
                  <a:lnTo>
                    <a:pt x="5205543" y="497411"/>
                  </a:lnTo>
                  <a:close/>
                </a:path>
                <a:path w="5324475" h="1821180">
                  <a:moveTo>
                    <a:pt x="5205543" y="498346"/>
                  </a:moveTo>
                  <a:lnTo>
                    <a:pt x="5204421" y="498346"/>
                  </a:lnTo>
                  <a:lnTo>
                    <a:pt x="5205543" y="497411"/>
                  </a:lnTo>
                  <a:lnTo>
                    <a:pt x="5205543" y="49834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23200" y="0"/>
              <a:ext cx="5067300" cy="1704975"/>
            </a:xfrm>
            <a:custGeom>
              <a:avLst/>
              <a:gdLst/>
              <a:ahLst/>
              <a:cxnLst/>
              <a:rect l="l" t="t" r="r" b="b"/>
              <a:pathLst>
                <a:path w="5067300" h="1704975">
                  <a:moveTo>
                    <a:pt x="3013775" y="1704372"/>
                  </a:moveTo>
                  <a:lnTo>
                    <a:pt x="2958242" y="1698623"/>
                  </a:lnTo>
                  <a:lnTo>
                    <a:pt x="2912805" y="1681935"/>
                  </a:lnTo>
                  <a:lnTo>
                    <a:pt x="0" y="0"/>
                  </a:lnTo>
                  <a:lnTo>
                    <a:pt x="4196270" y="0"/>
                  </a:lnTo>
                  <a:lnTo>
                    <a:pt x="5034289" y="483762"/>
                  </a:lnTo>
                  <a:lnTo>
                    <a:pt x="5064737" y="515788"/>
                  </a:lnTo>
                  <a:lnTo>
                    <a:pt x="5066823" y="527515"/>
                  </a:lnTo>
                  <a:lnTo>
                    <a:pt x="5063335" y="543818"/>
                  </a:lnTo>
                  <a:lnTo>
                    <a:pt x="5037005" y="576422"/>
                  </a:lnTo>
                  <a:lnTo>
                    <a:pt x="3148401" y="1670716"/>
                  </a:lnTo>
                  <a:lnTo>
                    <a:pt x="3085295" y="1695537"/>
                  </a:lnTo>
                  <a:lnTo>
                    <a:pt x="3013775" y="1704372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89098" y="0"/>
              <a:ext cx="3354070" cy="1194435"/>
            </a:xfrm>
            <a:custGeom>
              <a:avLst/>
              <a:gdLst/>
              <a:ahLst/>
              <a:cxnLst/>
              <a:rect l="l" t="t" r="r" b="b"/>
              <a:pathLst>
                <a:path w="3354070" h="1194435">
                  <a:moveTo>
                    <a:pt x="2067005" y="1193915"/>
                  </a:moveTo>
                  <a:lnTo>
                    <a:pt x="0" y="0"/>
                  </a:lnTo>
                  <a:lnTo>
                    <a:pt x="2059308" y="0"/>
                  </a:lnTo>
                  <a:lnTo>
                    <a:pt x="3096895" y="599316"/>
                  </a:lnTo>
                  <a:lnTo>
                    <a:pt x="2067005" y="1193915"/>
                  </a:lnTo>
                  <a:close/>
                </a:path>
                <a:path w="3354070" h="1194435">
                  <a:moveTo>
                    <a:pt x="3353807" y="328942"/>
                  </a:moveTo>
                  <a:lnTo>
                    <a:pt x="2784253" y="0"/>
                  </a:lnTo>
                  <a:lnTo>
                    <a:pt x="3353807" y="0"/>
                  </a:lnTo>
                  <a:lnTo>
                    <a:pt x="3353807" y="32894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99065" y="0"/>
              <a:ext cx="5348605" cy="1828800"/>
            </a:xfrm>
            <a:custGeom>
              <a:avLst/>
              <a:gdLst/>
              <a:ahLst/>
              <a:cxnLst/>
              <a:rect l="l" t="t" r="r" b="b"/>
              <a:pathLst>
                <a:path w="5348605" h="1828800">
                  <a:moveTo>
                    <a:pt x="3173442" y="1828800"/>
                  </a:moveTo>
                  <a:lnTo>
                    <a:pt x="3103114" y="1828800"/>
                  </a:lnTo>
                  <a:lnTo>
                    <a:pt x="3073262" y="1816100"/>
                  </a:lnTo>
                  <a:lnTo>
                    <a:pt x="3045723" y="1816100"/>
                  </a:lnTo>
                  <a:lnTo>
                    <a:pt x="44875" y="76200"/>
                  </a:lnTo>
                  <a:lnTo>
                    <a:pt x="11920" y="50800"/>
                  </a:lnTo>
                  <a:lnTo>
                    <a:pt x="0" y="12700"/>
                  </a:lnTo>
                  <a:lnTo>
                    <a:pt x="0" y="0"/>
                  </a:lnTo>
                  <a:lnTo>
                    <a:pt x="24681" y="0"/>
                  </a:lnTo>
                  <a:lnTo>
                    <a:pt x="24681" y="12700"/>
                  </a:lnTo>
                  <a:lnTo>
                    <a:pt x="27714" y="25400"/>
                  </a:lnTo>
                  <a:lnTo>
                    <a:pt x="35479" y="38100"/>
                  </a:lnTo>
                  <a:lnTo>
                    <a:pt x="45979" y="50800"/>
                  </a:lnTo>
                  <a:lnTo>
                    <a:pt x="57216" y="63500"/>
                  </a:lnTo>
                  <a:lnTo>
                    <a:pt x="3034697" y="1778000"/>
                  </a:lnTo>
                  <a:lnTo>
                    <a:pt x="3055680" y="1790700"/>
                  </a:lnTo>
                  <a:lnTo>
                    <a:pt x="3079712" y="1790700"/>
                  </a:lnTo>
                  <a:lnTo>
                    <a:pt x="3106480" y="1803400"/>
                  </a:lnTo>
                  <a:lnTo>
                    <a:pt x="3248293" y="1803400"/>
                  </a:lnTo>
                  <a:lnTo>
                    <a:pt x="3211814" y="1816100"/>
                  </a:lnTo>
                  <a:lnTo>
                    <a:pt x="3173442" y="1828800"/>
                  </a:lnTo>
                  <a:close/>
                </a:path>
                <a:path w="5348605" h="1828800">
                  <a:moveTo>
                    <a:pt x="3212796" y="1701800"/>
                  </a:moveTo>
                  <a:lnTo>
                    <a:pt x="3053033" y="1701800"/>
                  </a:lnTo>
                  <a:lnTo>
                    <a:pt x="3030209" y="1689100"/>
                  </a:lnTo>
                  <a:lnTo>
                    <a:pt x="101016" y="0"/>
                  </a:lnTo>
                  <a:lnTo>
                    <a:pt x="149172" y="0"/>
                  </a:lnTo>
                  <a:lnTo>
                    <a:pt x="3042550" y="1663700"/>
                  </a:lnTo>
                  <a:lnTo>
                    <a:pt x="3062025" y="1676400"/>
                  </a:lnTo>
                  <a:lnTo>
                    <a:pt x="3084761" y="1676400"/>
                  </a:lnTo>
                  <a:lnTo>
                    <a:pt x="3110231" y="1689100"/>
                  </a:lnTo>
                  <a:lnTo>
                    <a:pt x="3247715" y="1689100"/>
                  </a:lnTo>
                  <a:lnTo>
                    <a:pt x="3212796" y="1701800"/>
                  </a:lnTo>
                  <a:close/>
                </a:path>
                <a:path w="5348605" h="1828800">
                  <a:moveTo>
                    <a:pt x="2745251" y="546100"/>
                  </a:moveTo>
                  <a:lnTo>
                    <a:pt x="1833159" y="25400"/>
                  </a:lnTo>
                  <a:lnTo>
                    <a:pt x="1878283" y="0"/>
                  </a:lnTo>
                  <a:lnTo>
                    <a:pt x="2138072" y="0"/>
                  </a:lnTo>
                  <a:lnTo>
                    <a:pt x="2920265" y="444500"/>
                  </a:lnTo>
                  <a:lnTo>
                    <a:pt x="2745251" y="546100"/>
                  </a:lnTo>
                  <a:close/>
                </a:path>
                <a:path w="5348605" h="1828800">
                  <a:moveTo>
                    <a:pt x="2387370" y="76200"/>
                  </a:moveTo>
                  <a:lnTo>
                    <a:pt x="2232408" y="0"/>
                  </a:lnTo>
                  <a:lnTo>
                    <a:pt x="2541247" y="0"/>
                  </a:lnTo>
                  <a:lnTo>
                    <a:pt x="2387370" y="76200"/>
                  </a:lnTo>
                  <a:close/>
                </a:path>
                <a:path w="5348605" h="1828800">
                  <a:moveTo>
                    <a:pt x="2707107" y="25400"/>
                  </a:moveTo>
                  <a:lnTo>
                    <a:pt x="2649967" y="0"/>
                  </a:lnTo>
                  <a:lnTo>
                    <a:pt x="2763846" y="0"/>
                  </a:lnTo>
                  <a:lnTo>
                    <a:pt x="2707107" y="25400"/>
                  </a:lnTo>
                  <a:close/>
                </a:path>
                <a:path w="5348605" h="1828800">
                  <a:moveTo>
                    <a:pt x="2907924" y="139700"/>
                  </a:moveTo>
                  <a:lnTo>
                    <a:pt x="2747494" y="50800"/>
                  </a:lnTo>
                  <a:lnTo>
                    <a:pt x="2846975" y="0"/>
                  </a:lnTo>
                  <a:lnTo>
                    <a:pt x="2967050" y="0"/>
                  </a:lnTo>
                  <a:lnTo>
                    <a:pt x="3067231" y="50800"/>
                  </a:lnTo>
                  <a:lnTo>
                    <a:pt x="2907924" y="139700"/>
                  </a:lnTo>
                  <a:close/>
                </a:path>
                <a:path w="5348605" h="1828800">
                  <a:moveTo>
                    <a:pt x="3261317" y="101600"/>
                  </a:moveTo>
                  <a:lnTo>
                    <a:pt x="3100888" y="12700"/>
                  </a:lnTo>
                  <a:lnTo>
                    <a:pt x="3138199" y="0"/>
                  </a:lnTo>
                  <a:lnTo>
                    <a:pt x="3383051" y="0"/>
                  </a:lnTo>
                  <a:lnTo>
                    <a:pt x="3420625" y="12700"/>
                  </a:lnTo>
                  <a:lnTo>
                    <a:pt x="3261317" y="101600"/>
                  </a:lnTo>
                  <a:close/>
                </a:path>
                <a:path w="5348605" h="1828800">
                  <a:moveTo>
                    <a:pt x="4688665" y="723900"/>
                  </a:moveTo>
                  <a:lnTo>
                    <a:pt x="4642357" y="723900"/>
                  </a:lnTo>
                  <a:lnTo>
                    <a:pt x="4690598" y="685800"/>
                  </a:lnTo>
                  <a:lnTo>
                    <a:pt x="3480092" y="0"/>
                  </a:lnTo>
                  <a:lnTo>
                    <a:pt x="3743973" y="0"/>
                  </a:lnTo>
                  <a:lnTo>
                    <a:pt x="4822981" y="622300"/>
                  </a:lnTo>
                  <a:lnTo>
                    <a:pt x="4867021" y="622300"/>
                  </a:lnTo>
                  <a:lnTo>
                    <a:pt x="4688665" y="723900"/>
                  </a:lnTo>
                  <a:close/>
                </a:path>
                <a:path w="5348605" h="1828800">
                  <a:moveTo>
                    <a:pt x="4867021" y="622300"/>
                  </a:moveTo>
                  <a:lnTo>
                    <a:pt x="4822981" y="622300"/>
                  </a:lnTo>
                  <a:lnTo>
                    <a:pt x="4863368" y="596900"/>
                  </a:lnTo>
                  <a:lnTo>
                    <a:pt x="3825173" y="0"/>
                  </a:lnTo>
                  <a:lnTo>
                    <a:pt x="3875479" y="0"/>
                  </a:lnTo>
                  <a:lnTo>
                    <a:pt x="4911610" y="596900"/>
                  </a:lnTo>
                  <a:lnTo>
                    <a:pt x="4867021" y="622300"/>
                  </a:lnTo>
                  <a:close/>
                </a:path>
                <a:path w="5348605" h="1828800">
                  <a:moveTo>
                    <a:pt x="4435195" y="139700"/>
                  </a:moveTo>
                  <a:lnTo>
                    <a:pt x="4338642" y="139700"/>
                  </a:lnTo>
                  <a:lnTo>
                    <a:pt x="4297939" y="127000"/>
                  </a:lnTo>
                  <a:lnTo>
                    <a:pt x="4070151" y="0"/>
                  </a:lnTo>
                  <a:lnTo>
                    <a:pt x="4570281" y="0"/>
                  </a:lnTo>
                  <a:lnTo>
                    <a:pt x="4778624" y="114300"/>
                  </a:lnTo>
                  <a:lnTo>
                    <a:pt x="4479684" y="114300"/>
                  </a:lnTo>
                  <a:lnTo>
                    <a:pt x="4435195" y="139700"/>
                  </a:lnTo>
                  <a:close/>
                </a:path>
                <a:path w="5348605" h="1828800">
                  <a:moveTo>
                    <a:pt x="5259394" y="317500"/>
                  </a:moveTo>
                  <a:lnTo>
                    <a:pt x="5142717" y="317500"/>
                  </a:lnTo>
                  <a:lnTo>
                    <a:pt x="5142717" y="0"/>
                  </a:lnTo>
                  <a:lnTo>
                    <a:pt x="5259394" y="0"/>
                  </a:lnTo>
                  <a:lnTo>
                    <a:pt x="5259394" y="317500"/>
                  </a:lnTo>
                  <a:close/>
                </a:path>
                <a:path w="5348605" h="1828800">
                  <a:moveTo>
                    <a:pt x="5281761" y="469900"/>
                  </a:moveTo>
                  <a:lnTo>
                    <a:pt x="5242566" y="469900"/>
                  </a:lnTo>
                  <a:lnTo>
                    <a:pt x="5250980" y="457200"/>
                  </a:lnTo>
                  <a:lnTo>
                    <a:pt x="5261077" y="457200"/>
                  </a:lnTo>
                  <a:lnTo>
                    <a:pt x="5272857" y="444500"/>
                  </a:lnTo>
                  <a:lnTo>
                    <a:pt x="5288563" y="444500"/>
                  </a:lnTo>
                  <a:lnTo>
                    <a:pt x="5303463" y="431800"/>
                  </a:lnTo>
                  <a:lnTo>
                    <a:pt x="5314366" y="406400"/>
                  </a:lnTo>
                  <a:lnTo>
                    <a:pt x="5321063" y="381000"/>
                  </a:lnTo>
                  <a:lnTo>
                    <a:pt x="5323341" y="355600"/>
                  </a:lnTo>
                  <a:lnTo>
                    <a:pt x="5323530" y="0"/>
                  </a:lnTo>
                  <a:lnTo>
                    <a:pt x="5348230" y="0"/>
                  </a:lnTo>
                  <a:lnTo>
                    <a:pt x="5348230" y="368300"/>
                  </a:lnTo>
                  <a:lnTo>
                    <a:pt x="5345866" y="393700"/>
                  </a:lnTo>
                  <a:lnTo>
                    <a:pt x="5336383" y="419100"/>
                  </a:lnTo>
                  <a:lnTo>
                    <a:pt x="5321220" y="444500"/>
                  </a:lnTo>
                  <a:lnTo>
                    <a:pt x="5300903" y="457200"/>
                  </a:lnTo>
                  <a:lnTo>
                    <a:pt x="5281761" y="469900"/>
                  </a:lnTo>
                  <a:close/>
                </a:path>
                <a:path w="5348605" h="1828800">
                  <a:moveTo>
                    <a:pt x="2590431" y="203200"/>
                  </a:moveTo>
                  <a:lnTo>
                    <a:pt x="2430001" y="101600"/>
                  </a:lnTo>
                  <a:lnTo>
                    <a:pt x="2589309" y="12700"/>
                  </a:lnTo>
                  <a:lnTo>
                    <a:pt x="2749738" y="101600"/>
                  </a:lnTo>
                  <a:lnTo>
                    <a:pt x="2590431" y="203200"/>
                  </a:lnTo>
                  <a:close/>
                </a:path>
                <a:path w="5348605" h="1828800">
                  <a:moveTo>
                    <a:pt x="3465500" y="228600"/>
                  </a:moveTo>
                  <a:lnTo>
                    <a:pt x="3305071" y="127000"/>
                  </a:lnTo>
                  <a:lnTo>
                    <a:pt x="3464379" y="38100"/>
                  </a:lnTo>
                  <a:lnTo>
                    <a:pt x="3624808" y="127000"/>
                  </a:lnTo>
                  <a:lnTo>
                    <a:pt x="3465500" y="228600"/>
                  </a:lnTo>
                  <a:close/>
                </a:path>
                <a:path w="5348605" h="1828800">
                  <a:moveTo>
                    <a:pt x="4787080" y="76200"/>
                  </a:moveTo>
                  <a:lnTo>
                    <a:pt x="4783715" y="76200"/>
                  </a:lnTo>
                  <a:lnTo>
                    <a:pt x="4783715" y="38100"/>
                  </a:lnTo>
                  <a:lnTo>
                    <a:pt x="4787080" y="38100"/>
                  </a:lnTo>
                  <a:lnTo>
                    <a:pt x="4787080" y="76200"/>
                  </a:lnTo>
                  <a:close/>
                </a:path>
                <a:path w="5348605" h="1828800">
                  <a:moveTo>
                    <a:pt x="4964338" y="76200"/>
                  </a:moveTo>
                  <a:lnTo>
                    <a:pt x="4960973" y="76200"/>
                  </a:lnTo>
                  <a:lnTo>
                    <a:pt x="4960973" y="38100"/>
                  </a:lnTo>
                  <a:lnTo>
                    <a:pt x="4964338" y="38100"/>
                  </a:lnTo>
                  <a:lnTo>
                    <a:pt x="4964338" y="76200"/>
                  </a:lnTo>
                  <a:close/>
                </a:path>
                <a:path w="5348605" h="1828800">
                  <a:moveTo>
                    <a:pt x="5141595" y="76200"/>
                  </a:moveTo>
                  <a:lnTo>
                    <a:pt x="5137107" y="76200"/>
                  </a:lnTo>
                  <a:lnTo>
                    <a:pt x="5137107" y="38100"/>
                  </a:lnTo>
                  <a:lnTo>
                    <a:pt x="5141595" y="38100"/>
                  </a:lnTo>
                  <a:lnTo>
                    <a:pt x="5141595" y="76200"/>
                  </a:lnTo>
                  <a:close/>
                </a:path>
                <a:path w="5348605" h="1828800">
                  <a:moveTo>
                    <a:pt x="3109863" y="254000"/>
                  </a:moveTo>
                  <a:lnTo>
                    <a:pt x="2949434" y="165100"/>
                  </a:lnTo>
                  <a:lnTo>
                    <a:pt x="3108741" y="76200"/>
                  </a:lnTo>
                  <a:lnTo>
                    <a:pt x="3269171" y="165100"/>
                  </a:lnTo>
                  <a:lnTo>
                    <a:pt x="3109863" y="254000"/>
                  </a:lnTo>
                  <a:close/>
                </a:path>
                <a:path w="5348605" h="1828800">
                  <a:moveTo>
                    <a:pt x="2289766" y="1104900"/>
                  </a:moveTo>
                  <a:lnTo>
                    <a:pt x="1232951" y="482600"/>
                  </a:lnTo>
                  <a:lnTo>
                    <a:pt x="1872425" y="114300"/>
                  </a:lnTo>
                  <a:lnTo>
                    <a:pt x="2929240" y="723900"/>
                  </a:lnTo>
                  <a:lnTo>
                    <a:pt x="2289766" y="1104900"/>
                  </a:lnTo>
                  <a:close/>
                </a:path>
                <a:path w="5348605" h="1828800">
                  <a:moveTo>
                    <a:pt x="5236062" y="495300"/>
                  </a:moveTo>
                  <a:lnTo>
                    <a:pt x="5132621" y="495300"/>
                  </a:lnTo>
                  <a:lnTo>
                    <a:pt x="4479684" y="114300"/>
                  </a:lnTo>
                  <a:lnTo>
                    <a:pt x="4778624" y="114300"/>
                  </a:lnTo>
                  <a:lnTo>
                    <a:pt x="4871221" y="165100"/>
                  </a:lnTo>
                  <a:lnTo>
                    <a:pt x="4874586" y="165100"/>
                  </a:lnTo>
                  <a:lnTo>
                    <a:pt x="5142717" y="317500"/>
                  </a:lnTo>
                  <a:lnTo>
                    <a:pt x="5259394" y="317500"/>
                  </a:lnTo>
                  <a:lnTo>
                    <a:pt x="5259394" y="393700"/>
                  </a:lnTo>
                  <a:lnTo>
                    <a:pt x="5258342" y="419100"/>
                  </a:lnTo>
                  <a:lnTo>
                    <a:pt x="5255187" y="431800"/>
                  </a:lnTo>
                  <a:lnTo>
                    <a:pt x="5249928" y="444500"/>
                  </a:lnTo>
                  <a:lnTo>
                    <a:pt x="5242566" y="469900"/>
                  </a:lnTo>
                  <a:lnTo>
                    <a:pt x="5281761" y="469900"/>
                  </a:lnTo>
                  <a:lnTo>
                    <a:pt x="5262619" y="482600"/>
                  </a:lnTo>
                  <a:lnTo>
                    <a:pt x="5236062" y="495300"/>
                  </a:lnTo>
                  <a:close/>
                </a:path>
                <a:path w="5348605" h="1828800">
                  <a:moveTo>
                    <a:pt x="2793492" y="317500"/>
                  </a:moveTo>
                  <a:lnTo>
                    <a:pt x="2633062" y="228600"/>
                  </a:lnTo>
                  <a:lnTo>
                    <a:pt x="2792370" y="127000"/>
                  </a:lnTo>
                  <a:lnTo>
                    <a:pt x="2952799" y="228600"/>
                  </a:lnTo>
                  <a:lnTo>
                    <a:pt x="2793492" y="317500"/>
                  </a:lnTo>
                  <a:close/>
                </a:path>
                <a:path w="5348605" h="1828800">
                  <a:moveTo>
                    <a:pt x="4874586" y="165100"/>
                  </a:moveTo>
                  <a:lnTo>
                    <a:pt x="4871221" y="165100"/>
                  </a:lnTo>
                  <a:lnTo>
                    <a:pt x="4871221" y="127000"/>
                  </a:lnTo>
                  <a:lnTo>
                    <a:pt x="4874586" y="127000"/>
                  </a:lnTo>
                  <a:lnTo>
                    <a:pt x="4874586" y="165100"/>
                  </a:lnTo>
                  <a:close/>
                </a:path>
                <a:path w="5348605" h="1828800">
                  <a:moveTo>
                    <a:pt x="5054089" y="165100"/>
                  </a:moveTo>
                  <a:lnTo>
                    <a:pt x="5050723" y="165100"/>
                  </a:lnTo>
                  <a:lnTo>
                    <a:pt x="5050723" y="127000"/>
                  </a:lnTo>
                  <a:lnTo>
                    <a:pt x="5054089" y="127000"/>
                  </a:lnTo>
                  <a:lnTo>
                    <a:pt x="5054089" y="165100"/>
                  </a:lnTo>
                  <a:close/>
                </a:path>
                <a:path w="5348605" h="1828800">
                  <a:moveTo>
                    <a:pt x="3669683" y="342900"/>
                  </a:moveTo>
                  <a:lnTo>
                    <a:pt x="3509254" y="254000"/>
                  </a:lnTo>
                  <a:lnTo>
                    <a:pt x="3668562" y="165100"/>
                  </a:lnTo>
                  <a:lnTo>
                    <a:pt x="3828991" y="254000"/>
                  </a:lnTo>
                  <a:lnTo>
                    <a:pt x="3669683" y="342900"/>
                  </a:lnTo>
                  <a:close/>
                </a:path>
                <a:path w="5348605" h="1828800">
                  <a:moveTo>
                    <a:pt x="3310680" y="381000"/>
                  </a:moveTo>
                  <a:lnTo>
                    <a:pt x="3150251" y="279400"/>
                  </a:lnTo>
                  <a:lnTo>
                    <a:pt x="3309559" y="190500"/>
                  </a:lnTo>
                  <a:lnTo>
                    <a:pt x="3469988" y="279400"/>
                  </a:lnTo>
                  <a:lnTo>
                    <a:pt x="3310680" y="381000"/>
                  </a:lnTo>
                  <a:close/>
                </a:path>
                <a:path w="5348605" h="1828800">
                  <a:moveTo>
                    <a:pt x="5141595" y="254000"/>
                  </a:moveTo>
                  <a:lnTo>
                    <a:pt x="5137107" y="254000"/>
                  </a:lnTo>
                  <a:lnTo>
                    <a:pt x="5137107" y="215900"/>
                  </a:lnTo>
                  <a:lnTo>
                    <a:pt x="5141595" y="215900"/>
                  </a:lnTo>
                  <a:lnTo>
                    <a:pt x="5141595" y="254000"/>
                  </a:lnTo>
                  <a:close/>
                </a:path>
                <a:path w="5348605" h="1828800">
                  <a:moveTo>
                    <a:pt x="2996553" y="431800"/>
                  </a:moveTo>
                  <a:lnTo>
                    <a:pt x="2836123" y="342900"/>
                  </a:lnTo>
                  <a:lnTo>
                    <a:pt x="2995431" y="254000"/>
                  </a:lnTo>
                  <a:lnTo>
                    <a:pt x="3155860" y="342900"/>
                  </a:lnTo>
                  <a:lnTo>
                    <a:pt x="2996553" y="431800"/>
                  </a:lnTo>
                  <a:close/>
                </a:path>
                <a:path w="5348605" h="1828800">
                  <a:moveTo>
                    <a:pt x="3873866" y="457200"/>
                  </a:moveTo>
                  <a:lnTo>
                    <a:pt x="3713437" y="368300"/>
                  </a:lnTo>
                  <a:lnTo>
                    <a:pt x="3872745" y="279400"/>
                  </a:lnTo>
                  <a:lnTo>
                    <a:pt x="4033174" y="368300"/>
                  </a:lnTo>
                  <a:lnTo>
                    <a:pt x="3873866" y="457200"/>
                  </a:lnTo>
                  <a:close/>
                </a:path>
                <a:path w="5348605" h="1828800">
                  <a:moveTo>
                    <a:pt x="3512619" y="495300"/>
                  </a:moveTo>
                  <a:lnTo>
                    <a:pt x="3352190" y="393700"/>
                  </a:lnTo>
                  <a:lnTo>
                    <a:pt x="3511498" y="304800"/>
                  </a:lnTo>
                  <a:lnTo>
                    <a:pt x="3671927" y="393700"/>
                  </a:lnTo>
                  <a:lnTo>
                    <a:pt x="3512619" y="495300"/>
                  </a:lnTo>
                  <a:close/>
                </a:path>
                <a:path w="5348605" h="1828800">
                  <a:moveTo>
                    <a:pt x="3198492" y="546100"/>
                  </a:moveTo>
                  <a:lnTo>
                    <a:pt x="3038062" y="457200"/>
                  </a:lnTo>
                  <a:lnTo>
                    <a:pt x="3197370" y="368300"/>
                  </a:lnTo>
                  <a:lnTo>
                    <a:pt x="3357799" y="457200"/>
                  </a:lnTo>
                  <a:lnTo>
                    <a:pt x="3198492" y="546100"/>
                  </a:lnTo>
                  <a:close/>
                </a:path>
                <a:path w="5348605" h="1828800">
                  <a:moveTo>
                    <a:pt x="4078049" y="584200"/>
                  </a:moveTo>
                  <a:lnTo>
                    <a:pt x="3917620" y="482600"/>
                  </a:lnTo>
                  <a:lnTo>
                    <a:pt x="4076928" y="393700"/>
                  </a:lnTo>
                  <a:lnTo>
                    <a:pt x="4237357" y="482600"/>
                  </a:lnTo>
                  <a:lnTo>
                    <a:pt x="4078049" y="584200"/>
                  </a:lnTo>
                  <a:close/>
                </a:path>
                <a:path w="5348605" h="1828800">
                  <a:moveTo>
                    <a:pt x="3713437" y="609600"/>
                  </a:moveTo>
                  <a:lnTo>
                    <a:pt x="3553008" y="520700"/>
                  </a:lnTo>
                  <a:lnTo>
                    <a:pt x="3712315" y="419100"/>
                  </a:lnTo>
                  <a:lnTo>
                    <a:pt x="3872745" y="520700"/>
                  </a:lnTo>
                  <a:lnTo>
                    <a:pt x="3713437" y="609600"/>
                  </a:lnTo>
                  <a:close/>
                </a:path>
                <a:path w="5348605" h="1828800">
                  <a:moveTo>
                    <a:pt x="2990943" y="685800"/>
                  </a:moveTo>
                  <a:lnTo>
                    <a:pt x="2784517" y="571500"/>
                  </a:lnTo>
                  <a:lnTo>
                    <a:pt x="2959531" y="469900"/>
                  </a:lnTo>
                  <a:lnTo>
                    <a:pt x="3165957" y="584200"/>
                  </a:lnTo>
                  <a:lnTo>
                    <a:pt x="2990943" y="685800"/>
                  </a:lnTo>
                  <a:close/>
                </a:path>
                <a:path w="5348605" h="1828800">
                  <a:moveTo>
                    <a:pt x="3401553" y="673100"/>
                  </a:moveTo>
                  <a:lnTo>
                    <a:pt x="3241124" y="571500"/>
                  </a:lnTo>
                  <a:lnTo>
                    <a:pt x="3400431" y="482600"/>
                  </a:lnTo>
                  <a:lnTo>
                    <a:pt x="3560861" y="571500"/>
                  </a:lnTo>
                  <a:lnTo>
                    <a:pt x="3401553" y="673100"/>
                  </a:lnTo>
                  <a:close/>
                </a:path>
                <a:path w="5348605" h="1828800">
                  <a:moveTo>
                    <a:pt x="5216762" y="508000"/>
                  </a:moveTo>
                  <a:lnTo>
                    <a:pt x="5154357" y="508000"/>
                  </a:lnTo>
                  <a:lnTo>
                    <a:pt x="5143542" y="495300"/>
                  </a:lnTo>
                  <a:lnTo>
                    <a:pt x="5223494" y="495300"/>
                  </a:lnTo>
                  <a:lnTo>
                    <a:pt x="5216762" y="508000"/>
                  </a:lnTo>
                  <a:close/>
                </a:path>
                <a:path w="5348605" h="1828800">
                  <a:moveTo>
                    <a:pt x="4281110" y="698500"/>
                  </a:moveTo>
                  <a:lnTo>
                    <a:pt x="4120681" y="609600"/>
                  </a:lnTo>
                  <a:lnTo>
                    <a:pt x="4279989" y="508000"/>
                  </a:lnTo>
                  <a:lnTo>
                    <a:pt x="4440418" y="609600"/>
                  </a:lnTo>
                  <a:lnTo>
                    <a:pt x="4281110" y="698500"/>
                  </a:lnTo>
                  <a:close/>
                </a:path>
                <a:path w="5348605" h="1828800">
                  <a:moveTo>
                    <a:pt x="3247715" y="1689100"/>
                  </a:moveTo>
                  <a:lnTo>
                    <a:pt x="3173057" y="1689100"/>
                  </a:lnTo>
                  <a:lnTo>
                    <a:pt x="3207047" y="1676400"/>
                  </a:lnTo>
                  <a:lnTo>
                    <a:pt x="3238722" y="1663700"/>
                  </a:lnTo>
                  <a:lnTo>
                    <a:pt x="5133743" y="571500"/>
                  </a:lnTo>
                  <a:lnTo>
                    <a:pt x="5166698" y="546100"/>
                  </a:lnTo>
                  <a:lnTo>
                    <a:pt x="5178618" y="520700"/>
                  </a:lnTo>
                  <a:lnTo>
                    <a:pt x="5177496" y="520700"/>
                  </a:lnTo>
                  <a:lnTo>
                    <a:pt x="5175253" y="508000"/>
                  </a:lnTo>
                  <a:lnTo>
                    <a:pt x="5202178" y="508000"/>
                  </a:lnTo>
                  <a:lnTo>
                    <a:pt x="5203300" y="520700"/>
                  </a:lnTo>
                  <a:lnTo>
                    <a:pt x="5203300" y="571500"/>
                  </a:lnTo>
                  <a:lnTo>
                    <a:pt x="5178618" y="571500"/>
                  </a:lnTo>
                  <a:lnTo>
                    <a:pt x="5171484" y="584200"/>
                  </a:lnTo>
                  <a:lnTo>
                    <a:pt x="5163613" y="584200"/>
                  </a:lnTo>
                  <a:lnTo>
                    <a:pt x="5155111" y="596900"/>
                  </a:lnTo>
                  <a:lnTo>
                    <a:pt x="5146083" y="596900"/>
                  </a:lnTo>
                  <a:lnTo>
                    <a:pt x="3279268" y="1676400"/>
                  </a:lnTo>
                  <a:lnTo>
                    <a:pt x="3247715" y="1689100"/>
                  </a:lnTo>
                  <a:close/>
                </a:path>
                <a:path w="5348605" h="1828800">
                  <a:moveTo>
                    <a:pt x="3914254" y="723900"/>
                  </a:moveTo>
                  <a:lnTo>
                    <a:pt x="3753825" y="635000"/>
                  </a:lnTo>
                  <a:lnTo>
                    <a:pt x="3913133" y="546100"/>
                  </a:lnTo>
                  <a:lnTo>
                    <a:pt x="4073562" y="635000"/>
                  </a:lnTo>
                  <a:lnTo>
                    <a:pt x="3914254" y="723900"/>
                  </a:lnTo>
                  <a:close/>
                </a:path>
                <a:path w="5348605" h="1828800">
                  <a:moveTo>
                    <a:pt x="3248293" y="1803400"/>
                  </a:moveTo>
                  <a:lnTo>
                    <a:pt x="3171847" y="1803400"/>
                  </a:lnTo>
                  <a:lnTo>
                    <a:pt x="3207187" y="1790700"/>
                  </a:lnTo>
                  <a:lnTo>
                    <a:pt x="3240422" y="1778000"/>
                  </a:lnTo>
                  <a:lnTo>
                    <a:pt x="3270293" y="1765300"/>
                  </a:lnTo>
                  <a:lnTo>
                    <a:pt x="5149905" y="685800"/>
                  </a:lnTo>
                  <a:lnTo>
                    <a:pt x="5165997" y="660400"/>
                  </a:lnTo>
                  <a:lnTo>
                    <a:pt x="5175778" y="647700"/>
                  </a:lnTo>
                  <a:lnTo>
                    <a:pt x="5178618" y="635000"/>
                  </a:lnTo>
                  <a:lnTo>
                    <a:pt x="5178618" y="571500"/>
                  </a:lnTo>
                  <a:lnTo>
                    <a:pt x="5203300" y="571500"/>
                  </a:lnTo>
                  <a:lnTo>
                    <a:pt x="5203300" y="635000"/>
                  </a:lnTo>
                  <a:lnTo>
                    <a:pt x="5199934" y="647700"/>
                  </a:lnTo>
                  <a:lnTo>
                    <a:pt x="5188154" y="673100"/>
                  </a:lnTo>
                  <a:lnTo>
                    <a:pt x="5167960" y="698500"/>
                  </a:lnTo>
                  <a:lnTo>
                    <a:pt x="5139352" y="711200"/>
                  </a:lnTo>
                  <a:lnTo>
                    <a:pt x="3281511" y="1790700"/>
                  </a:lnTo>
                  <a:lnTo>
                    <a:pt x="3248293" y="1803400"/>
                  </a:lnTo>
                  <a:close/>
                </a:path>
                <a:path w="5348605" h="1828800">
                  <a:moveTo>
                    <a:pt x="3604614" y="787400"/>
                  </a:moveTo>
                  <a:lnTo>
                    <a:pt x="3444185" y="698500"/>
                  </a:lnTo>
                  <a:lnTo>
                    <a:pt x="3603492" y="596900"/>
                  </a:lnTo>
                  <a:lnTo>
                    <a:pt x="3763922" y="698500"/>
                  </a:lnTo>
                  <a:lnTo>
                    <a:pt x="3604614" y="787400"/>
                  </a:lnTo>
                  <a:close/>
                </a:path>
                <a:path w="5348605" h="1828800">
                  <a:moveTo>
                    <a:pt x="3205223" y="812800"/>
                  </a:moveTo>
                  <a:lnTo>
                    <a:pt x="3029087" y="711200"/>
                  </a:lnTo>
                  <a:lnTo>
                    <a:pt x="3204102" y="609600"/>
                  </a:lnTo>
                  <a:lnTo>
                    <a:pt x="3380238" y="711200"/>
                  </a:lnTo>
                  <a:lnTo>
                    <a:pt x="3205223" y="812800"/>
                  </a:lnTo>
                  <a:close/>
                </a:path>
                <a:path w="5348605" h="1828800">
                  <a:moveTo>
                    <a:pt x="4488015" y="838200"/>
                  </a:moveTo>
                  <a:lnTo>
                    <a:pt x="4432565" y="838200"/>
                  </a:lnTo>
                  <a:lnTo>
                    <a:pt x="4483049" y="812800"/>
                  </a:lnTo>
                  <a:lnTo>
                    <a:pt x="4327108" y="723900"/>
                  </a:lnTo>
                  <a:lnTo>
                    <a:pt x="4486415" y="635000"/>
                  </a:lnTo>
                  <a:lnTo>
                    <a:pt x="4642357" y="723900"/>
                  </a:lnTo>
                  <a:lnTo>
                    <a:pt x="4688665" y="723900"/>
                  </a:lnTo>
                  <a:lnTo>
                    <a:pt x="4488015" y="838200"/>
                  </a:lnTo>
                  <a:close/>
                </a:path>
                <a:path w="5348605" h="1828800">
                  <a:moveTo>
                    <a:pt x="4265070" y="965200"/>
                  </a:moveTo>
                  <a:lnTo>
                    <a:pt x="4222772" y="965200"/>
                  </a:lnTo>
                  <a:lnTo>
                    <a:pt x="4277745" y="927100"/>
                  </a:lnTo>
                  <a:lnTo>
                    <a:pt x="3959130" y="749300"/>
                  </a:lnTo>
                  <a:lnTo>
                    <a:pt x="4113949" y="660400"/>
                  </a:lnTo>
                  <a:lnTo>
                    <a:pt x="4432565" y="838200"/>
                  </a:lnTo>
                  <a:lnTo>
                    <a:pt x="4488015" y="838200"/>
                  </a:lnTo>
                  <a:lnTo>
                    <a:pt x="4265070" y="965200"/>
                  </a:lnTo>
                  <a:close/>
                </a:path>
                <a:path w="5348605" h="1828800">
                  <a:moveTo>
                    <a:pt x="4064420" y="1079500"/>
                  </a:moveTo>
                  <a:lnTo>
                    <a:pt x="4019712" y="1079500"/>
                  </a:lnTo>
                  <a:lnTo>
                    <a:pt x="4067953" y="1054100"/>
                  </a:lnTo>
                  <a:lnTo>
                    <a:pt x="3648368" y="812800"/>
                  </a:lnTo>
                  <a:lnTo>
                    <a:pt x="3803188" y="723900"/>
                  </a:lnTo>
                  <a:lnTo>
                    <a:pt x="4222772" y="965200"/>
                  </a:lnTo>
                  <a:lnTo>
                    <a:pt x="4265070" y="965200"/>
                  </a:lnTo>
                  <a:lnTo>
                    <a:pt x="4064420" y="1079500"/>
                  </a:lnTo>
                  <a:close/>
                </a:path>
                <a:path w="5348605" h="1828800">
                  <a:moveTo>
                    <a:pt x="3419503" y="939800"/>
                  </a:moveTo>
                  <a:lnTo>
                    <a:pt x="3243367" y="838200"/>
                  </a:lnTo>
                  <a:lnTo>
                    <a:pt x="3418381" y="736600"/>
                  </a:lnTo>
                  <a:lnTo>
                    <a:pt x="3594517" y="838200"/>
                  </a:lnTo>
                  <a:lnTo>
                    <a:pt x="3419503" y="939800"/>
                  </a:lnTo>
                  <a:close/>
                </a:path>
                <a:path w="5348605" h="1828800">
                  <a:moveTo>
                    <a:pt x="3634905" y="1054100"/>
                  </a:moveTo>
                  <a:lnTo>
                    <a:pt x="3458769" y="952500"/>
                  </a:lnTo>
                  <a:lnTo>
                    <a:pt x="3633783" y="850900"/>
                  </a:lnTo>
                  <a:lnTo>
                    <a:pt x="3809919" y="952500"/>
                  </a:lnTo>
                  <a:lnTo>
                    <a:pt x="3634905" y="1054100"/>
                  </a:lnTo>
                  <a:close/>
                </a:path>
                <a:path w="5348605" h="1828800">
                  <a:moveTo>
                    <a:pt x="3863770" y="1193800"/>
                  </a:moveTo>
                  <a:lnTo>
                    <a:pt x="3853673" y="1181100"/>
                  </a:lnTo>
                  <a:lnTo>
                    <a:pt x="3849185" y="1181100"/>
                  </a:lnTo>
                  <a:lnTo>
                    <a:pt x="3673049" y="1079500"/>
                  </a:lnTo>
                  <a:lnTo>
                    <a:pt x="3848063" y="977900"/>
                  </a:lnTo>
                  <a:lnTo>
                    <a:pt x="4019712" y="1079500"/>
                  </a:lnTo>
                  <a:lnTo>
                    <a:pt x="4064420" y="1079500"/>
                  </a:lnTo>
                  <a:lnTo>
                    <a:pt x="3863770" y="1193800"/>
                  </a:lnTo>
                  <a:close/>
                </a:path>
                <a:path w="5348605" h="1828800">
                  <a:moveTo>
                    <a:pt x="3137910" y="1714500"/>
                  </a:moveTo>
                  <a:lnTo>
                    <a:pt x="3107514" y="1714500"/>
                  </a:lnTo>
                  <a:lnTo>
                    <a:pt x="3079011" y="1701800"/>
                  </a:lnTo>
                  <a:lnTo>
                    <a:pt x="3175774" y="1701800"/>
                  </a:lnTo>
                  <a:lnTo>
                    <a:pt x="3137910" y="17145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AutoShape 2" descr="3. TIPOS DE EMPRESA - ECONOSUBL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077" y="2247900"/>
            <a:ext cx="13210523" cy="7999272"/>
          </a:xfrm>
          <a:prstGeom prst="rect">
            <a:avLst/>
          </a:prstGeom>
        </p:spPr>
      </p:pic>
      <p:sp>
        <p:nvSpPr>
          <p:cNvPr id="72" name="object 3"/>
          <p:cNvSpPr txBox="1">
            <a:spLocks noGrp="1"/>
          </p:cNvSpPr>
          <p:nvPr>
            <p:ph type="title"/>
          </p:nvPr>
        </p:nvSpPr>
        <p:spPr>
          <a:xfrm>
            <a:off x="4572000" y="2115758"/>
            <a:ext cx="8229600" cy="112274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91260" marR="5080" indent="-1179195" algn="ctr">
              <a:lnSpc>
                <a:spcPct val="100099"/>
              </a:lnSpc>
              <a:spcBef>
                <a:spcPts val="114"/>
              </a:spcBef>
            </a:pPr>
            <a:r>
              <a:rPr lang="es-ES" sz="7200" spc="740" dirty="0" smtClean="0">
                <a:solidFill>
                  <a:srgbClr val="2A4A81"/>
                </a:solidFill>
              </a:rPr>
              <a:t>Clasificación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92126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1441512"/>
            <a:ext cx="2643969" cy="16255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5349161"/>
            <a:ext cx="2849880" cy="3705225"/>
            <a:chOff x="0" y="5349161"/>
            <a:chExt cx="2849880" cy="3705225"/>
          </a:xfrm>
        </p:grpSpPr>
        <p:sp>
          <p:nvSpPr>
            <p:cNvPr id="5" name="object 5"/>
            <p:cNvSpPr/>
            <p:nvPr/>
          </p:nvSpPr>
          <p:spPr>
            <a:xfrm>
              <a:off x="0" y="5349161"/>
              <a:ext cx="2849880" cy="3322954"/>
            </a:xfrm>
            <a:custGeom>
              <a:avLst/>
              <a:gdLst/>
              <a:ahLst/>
              <a:cxnLst/>
              <a:rect l="l" t="t" r="r" b="b"/>
              <a:pathLst>
                <a:path w="2849880" h="3322954">
                  <a:moveTo>
                    <a:pt x="0" y="3322814"/>
                  </a:moveTo>
                  <a:lnTo>
                    <a:pt x="0" y="348475"/>
                  </a:lnTo>
                  <a:lnTo>
                    <a:pt x="542771" y="35180"/>
                  </a:lnTo>
                  <a:lnTo>
                    <a:pt x="579793" y="18153"/>
                  </a:lnTo>
                  <a:lnTo>
                    <a:pt x="621837" y="6659"/>
                  </a:lnTo>
                  <a:lnTo>
                    <a:pt x="667461" y="630"/>
                  </a:lnTo>
                  <a:lnTo>
                    <a:pt x="715226" y="0"/>
                  </a:lnTo>
                  <a:lnTo>
                    <a:pt x="763691" y="4700"/>
                  </a:lnTo>
                  <a:lnTo>
                    <a:pt x="811416" y="14664"/>
                  </a:lnTo>
                  <a:lnTo>
                    <a:pt x="856959" y="29824"/>
                  </a:lnTo>
                  <a:lnTo>
                    <a:pt x="898882" y="50113"/>
                  </a:lnTo>
                  <a:lnTo>
                    <a:pt x="2760995" y="1124189"/>
                  </a:lnTo>
                  <a:lnTo>
                    <a:pt x="2798886" y="1150915"/>
                  </a:lnTo>
                  <a:lnTo>
                    <a:pt x="2826330" y="1180334"/>
                  </a:lnTo>
                  <a:lnTo>
                    <a:pt x="2849449" y="1242509"/>
                  </a:lnTo>
                  <a:lnTo>
                    <a:pt x="2849449" y="1629635"/>
                  </a:lnTo>
                  <a:lnTo>
                    <a:pt x="2832218" y="1675585"/>
                  </a:lnTo>
                  <a:lnTo>
                    <a:pt x="2787417" y="1714642"/>
                  </a:lnTo>
                  <a:lnTo>
                    <a:pt x="2302647" y="1993787"/>
                  </a:lnTo>
                  <a:lnTo>
                    <a:pt x="2489616" y="2101769"/>
                  </a:lnTo>
                  <a:lnTo>
                    <a:pt x="2113104" y="2101769"/>
                  </a:lnTo>
                  <a:lnTo>
                    <a:pt x="752991" y="2887510"/>
                  </a:lnTo>
                  <a:lnTo>
                    <a:pt x="887394" y="2965625"/>
                  </a:lnTo>
                  <a:lnTo>
                    <a:pt x="930111" y="2984207"/>
                  </a:lnTo>
                  <a:lnTo>
                    <a:pt x="978315" y="2995194"/>
                  </a:lnTo>
                  <a:lnTo>
                    <a:pt x="982703" y="2995492"/>
                  </a:lnTo>
                  <a:lnTo>
                    <a:pt x="566895" y="2995492"/>
                  </a:lnTo>
                  <a:lnTo>
                    <a:pt x="0" y="3322814"/>
                  </a:lnTo>
                  <a:close/>
                </a:path>
                <a:path w="2849880" h="3322954">
                  <a:moveTo>
                    <a:pt x="1400418" y="2998651"/>
                  </a:moveTo>
                  <a:lnTo>
                    <a:pt x="1029264" y="2998651"/>
                  </a:lnTo>
                  <a:lnTo>
                    <a:pt x="1080213" y="2994641"/>
                  </a:lnTo>
                  <a:lnTo>
                    <a:pt x="1128418" y="2983228"/>
                  </a:lnTo>
                  <a:lnTo>
                    <a:pt x="1171134" y="2964476"/>
                  </a:lnTo>
                  <a:lnTo>
                    <a:pt x="2247507" y="2343006"/>
                  </a:lnTo>
                  <a:lnTo>
                    <a:pt x="2285562" y="2312578"/>
                  </a:lnTo>
                  <a:lnTo>
                    <a:pt x="2304650" y="2278235"/>
                  </a:lnTo>
                  <a:lnTo>
                    <a:pt x="2304824" y="2242679"/>
                  </a:lnTo>
                  <a:lnTo>
                    <a:pt x="2286141" y="2208612"/>
                  </a:lnTo>
                  <a:lnTo>
                    <a:pt x="2248655" y="2178735"/>
                  </a:lnTo>
                  <a:lnTo>
                    <a:pt x="2113104" y="2101769"/>
                  </a:lnTo>
                  <a:lnTo>
                    <a:pt x="2489616" y="2101769"/>
                  </a:lnTo>
                  <a:lnTo>
                    <a:pt x="2517462" y="2117851"/>
                  </a:lnTo>
                  <a:lnTo>
                    <a:pt x="2559175" y="2147779"/>
                  </a:lnTo>
                  <a:lnTo>
                    <a:pt x="2586862" y="2181444"/>
                  </a:lnTo>
                  <a:lnTo>
                    <a:pt x="2600563" y="2217380"/>
                  </a:lnTo>
                  <a:lnTo>
                    <a:pt x="2600319" y="2254120"/>
                  </a:lnTo>
                  <a:lnTo>
                    <a:pt x="2586169" y="2290197"/>
                  </a:lnTo>
                  <a:lnTo>
                    <a:pt x="2558154" y="2324143"/>
                  </a:lnTo>
                  <a:lnTo>
                    <a:pt x="2516313" y="2354493"/>
                  </a:lnTo>
                  <a:lnTo>
                    <a:pt x="1400418" y="2998651"/>
                  </a:lnTo>
                  <a:close/>
                </a:path>
                <a:path w="2849880" h="3322954">
                  <a:moveTo>
                    <a:pt x="961715" y="3167580"/>
                  </a:moveTo>
                  <a:lnTo>
                    <a:pt x="912837" y="3162911"/>
                  </a:lnTo>
                  <a:lnTo>
                    <a:pt x="865775" y="3153363"/>
                  </a:lnTo>
                  <a:lnTo>
                    <a:pt x="821682" y="3138918"/>
                  </a:lnTo>
                  <a:lnTo>
                    <a:pt x="781710" y="3119556"/>
                  </a:lnTo>
                  <a:lnTo>
                    <a:pt x="566895" y="2995492"/>
                  </a:lnTo>
                  <a:lnTo>
                    <a:pt x="982703" y="2995492"/>
                  </a:lnTo>
                  <a:lnTo>
                    <a:pt x="1029264" y="2998651"/>
                  </a:lnTo>
                  <a:lnTo>
                    <a:pt x="1400418" y="2998651"/>
                  </a:lnTo>
                  <a:lnTo>
                    <a:pt x="1192960" y="3118407"/>
                  </a:lnTo>
                  <a:lnTo>
                    <a:pt x="1152308" y="3137848"/>
                  </a:lnTo>
                  <a:lnTo>
                    <a:pt x="1107704" y="3152504"/>
                  </a:lnTo>
                  <a:lnTo>
                    <a:pt x="1060302" y="3162357"/>
                  </a:lnTo>
                  <a:lnTo>
                    <a:pt x="1011254" y="3167389"/>
                  </a:lnTo>
                  <a:lnTo>
                    <a:pt x="961715" y="3167580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078183"/>
              <a:ext cx="2847975" cy="2976245"/>
            </a:xfrm>
            <a:custGeom>
              <a:avLst/>
              <a:gdLst/>
              <a:ahLst/>
              <a:cxnLst/>
              <a:rect l="l" t="t" r="r" b="b"/>
              <a:pathLst>
                <a:path w="2847975" h="2976245">
                  <a:moveTo>
                    <a:pt x="0" y="2206766"/>
                  </a:moveTo>
                  <a:lnTo>
                    <a:pt x="0" y="1202017"/>
                  </a:lnTo>
                  <a:lnTo>
                    <a:pt x="2080939" y="0"/>
                  </a:lnTo>
                  <a:lnTo>
                    <a:pt x="2760995" y="392870"/>
                  </a:lnTo>
                  <a:lnTo>
                    <a:pt x="2805945" y="425572"/>
                  </a:lnTo>
                  <a:lnTo>
                    <a:pt x="2834940" y="461497"/>
                  </a:lnTo>
                  <a:lnTo>
                    <a:pt x="2847726" y="498698"/>
                  </a:lnTo>
                  <a:lnTo>
                    <a:pt x="2844045" y="535229"/>
                  </a:lnTo>
                  <a:lnTo>
                    <a:pt x="2823644" y="569143"/>
                  </a:lnTo>
                  <a:lnTo>
                    <a:pt x="2786268" y="598495"/>
                  </a:lnTo>
                  <a:lnTo>
                    <a:pt x="0" y="2206766"/>
                  </a:lnTo>
                  <a:close/>
                </a:path>
                <a:path w="2847975" h="2976245">
                  <a:moveTo>
                    <a:pt x="2596725" y="1477284"/>
                  </a:moveTo>
                  <a:lnTo>
                    <a:pt x="2569012" y="1429467"/>
                  </a:lnTo>
                  <a:lnTo>
                    <a:pt x="2516313" y="1387682"/>
                  </a:lnTo>
                  <a:lnTo>
                    <a:pt x="2301498" y="1263617"/>
                  </a:lnTo>
                  <a:lnTo>
                    <a:pt x="2786268" y="984473"/>
                  </a:lnTo>
                  <a:lnTo>
                    <a:pt x="2812096" y="966039"/>
                  </a:lnTo>
                  <a:lnTo>
                    <a:pt x="2830925" y="945559"/>
                  </a:lnTo>
                  <a:lnTo>
                    <a:pt x="2842646" y="923571"/>
                  </a:lnTo>
                  <a:lnTo>
                    <a:pt x="2847151" y="900615"/>
                  </a:lnTo>
                  <a:lnTo>
                    <a:pt x="2847151" y="1272808"/>
                  </a:lnTo>
                  <a:lnTo>
                    <a:pt x="2845230" y="1299175"/>
                  </a:lnTo>
                  <a:lnTo>
                    <a:pt x="2834371" y="1324357"/>
                  </a:lnTo>
                  <a:lnTo>
                    <a:pt x="2814681" y="1347602"/>
                  </a:lnTo>
                  <a:lnTo>
                    <a:pt x="2786268" y="1368153"/>
                  </a:lnTo>
                  <a:lnTo>
                    <a:pt x="2596725" y="1477284"/>
                  </a:lnTo>
                  <a:close/>
                </a:path>
                <a:path w="2847975" h="2976245">
                  <a:moveTo>
                    <a:pt x="1029982" y="2268912"/>
                  </a:moveTo>
                  <a:lnTo>
                    <a:pt x="979209" y="2265279"/>
                  </a:lnTo>
                  <a:lnTo>
                    <a:pt x="931179" y="2254116"/>
                  </a:lnTo>
                  <a:lnTo>
                    <a:pt x="888543" y="2235454"/>
                  </a:lnTo>
                  <a:lnTo>
                    <a:pt x="755289" y="2156191"/>
                  </a:lnTo>
                  <a:lnTo>
                    <a:pt x="2115401" y="1370450"/>
                  </a:lnTo>
                  <a:lnTo>
                    <a:pt x="2249804" y="1448565"/>
                  </a:lnTo>
                  <a:lnTo>
                    <a:pt x="2287180" y="1478993"/>
                  </a:lnTo>
                  <a:lnTo>
                    <a:pt x="2305642" y="1513336"/>
                  </a:lnTo>
                  <a:lnTo>
                    <a:pt x="2305302" y="1548892"/>
                  </a:lnTo>
                  <a:lnTo>
                    <a:pt x="2286270" y="1582959"/>
                  </a:lnTo>
                  <a:lnTo>
                    <a:pt x="2248655" y="1612835"/>
                  </a:lnTo>
                  <a:lnTo>
                    <a:pt x="1172283" y="2234306"/>
                  </a:lnTo>
                  <a:lnTo>
                    <a:pt x="1129168" y="2253457"/>
                  </a:lnTo>
                  <a:lnTo>
                    <a:pt x="1080851" y="2264981"/>
                  </a:lnTo>
                  <a:lnTo>
                    <a:pt x="1029982" y="2268912"/>
                  </a:lnTo>
                  <a:close/>
                </a:path>
                <a:path w="2847975" h="2976245">
                  <a:moveTo>
                    <a:pt x="0" y="2976041"/>
                  </a:moveTo>
                  <a:lnTo>
                    <a:pt x="0" y="2592643"/>
                  </a:lnTo>
                  <a:lnTo>
                    <a:pt x="566895" y="2265322"/>
                  </a:lnTo>
                  <a:lnTo>
                    <a:pt x="780561" y="2389386"/>
                  </a:lnTo>
                  <a:lnTo>
                    <a:pt x="815293" y="2406420"/>
                  </a:lnTo>
                  <a:lnTo>
                    <a:pt x="853363" y="2419684"/>
                  </a:lnTo>
                  <a:lnTo>
                    <a:pt x="893802" y="2429287"/>
                  </a:lnTo>
                  <a:lnTo>
                    <a:pt x="935642" y="2435336"/>
                  </a:lnTo>
                  <a:lnTo>
                    <a:pt x="0" y="2976041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487" y="0"/>
            <a:ext cx="1379849" cy="14350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0"/>
            <a:ext cx="7082790" cy="9258935"/>
            <a:chOff x="0" y="0"/>
            <a:chExt cx="7082790" cy="92589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114285" cy="90678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8496" y="3938898"/>
              <a:ext cx="4561840" cy="1725930"/>
            </a:xfrm>
            <a:custGeom>
              <a:avLst/>
              <a:gdLst/>
              <a:ahLst/>
              <a:cxnLst/>
              <a:rect l="l" t="t" r="r" b="b"/>
              <a:pathLst>
                <a:path w="4561840" h="1725929">
                  <a:moveTo>
                    <a:pt x="1744154" y="1725872"/>
                  </a:moveTo>
                  <a:lnTo>
                    <a:pt x="1781634" y="1703933"/>
                  </a:lnTo>
                  <a:lnTo>
                    <a:pt x="4561495" y="96897"/>
                  </a:lnTo>
                  <a:lnTo>
                    <a:pt x="4561495" y="0"/>
                  </a:lnTo>
                  <a:lnTo>
                    <a:pt x="1781634" y="1607035"/>
                  </a:lnTo>
                  <a:lnTo>
                    <a:pt x="52105" y="606980"/>
                  </a:lnTo>
                  <a:lnTo>
                    <a:pt x="0" y="622520"/>
                  </a:lnTo>
                  <a:lnTo>
                    <a:pt x="0" y="719418"/>
                  </a:lnTo>
                  <a:lnTo>
                    <a:pt x="1744154" y="1725872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784" y="2836460"/>
              <a:ext cx="6497763" cy="6422088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6858000" y="3317100"/>
            <a:ext cx="3352800" cy="1036362"/>
          </a:xfrm>
          <a:custGeom>
            <a:avLst/>
            <a:gdLst/>
            <a:ahLst/>
            <a:cxnLst/>
            <a:rect l="l" t="t" r="r" b="b"/>
            <a:pathLst>
              <a:path w="8467725" h="1353185">
                <a:moveTo>
                  <a:pt x="7983011" y="1353137"/>
                </a:moveTo>
                <a:lnTo>
                  <a:pt x="485774" y="1353137"/>
                </a:lnTo>
                <a:lnTo>
                  <a:pt x="437762" y="1350760"/>
                </a:lnTo>
                <a:lnTo>
                  <a:pt x="390562" y="1343717"/>
                </a:lnTo>
                <a:lnTo>
                  <a:pt x="344494" y="1332140"/>
                </a:lnTo>
                <a:lnTo>
                  <a:pt x="299877" y="1316160"/>
                </a:lnTo>
                <a:lnTo>
                  <a:pt x="257028" y="1295910"/>
                </a:lnTo>
                <a:lnTo>
                  <a:pt x="216266" y="1271522"/>
                </a:lnTo>
                <a:lnTo>
                  <a:pt x="177911" y="1243127"/>
                </a:lnTo>
                <a:lnTo>
                  <a:pt x="142280" y="1210857"/>
                </a:lnTo>
                <a:lnTo>
                  <a:pt x="110011" y="1175226"/>
                </a:lnTo>
                <a:lnTo>
                  <a:pt x="81616" y="1136871"/>
                </a:lnTo>
                <a:lnTo>
                  <a:pt x="57227" y="1096109"/>
                </a:lnTo>
                <a:lnTo>
                  <a:pt x="36977" y="1053261"/>
                </a:lnTo>
                <a:lnTo>
                  <a:pt x="20997" y="1008643"/>
                </a:lnTo>
                <a:lnTo>
                  <a:pt x="9420" y="962575"/>
                </a:lnTo>
                <a:lnTo>
                  <a:pt x="2377" y="915375"/>
                </a:lnTo>
                <a:lnTo>
                  <a:pt x="0" y="867362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1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7983010" y="0"/>
                </a:lnTo>
                <a:lnTo>
                  <a:pt x="8031023" y="2377"/>
                </a:lnTo>
                <a:lnTo>
                  <a:pt x="8078222" y="9420"/>
                </a:lnTo>
                <a:lnTo>
                  <a:pt x="8124290" y="20997"/>
                </a:lnTo>
                <a:lnTo>
                  <a:pt x="8168908" y="36977"/>
                </a:lnTo>
                <a:lnTo>
                  <a:pt x="8211757" y="57227"/>
                </a:lnTo>
                <a:lnTo>
                  <a:pt x="8252519" y="81615"/>
                </a:lnTo>
                <a:lnTo>
                  <a:pt x="8290874" y="110010"/>
                </a:lnTo>
                <a:lnTo>
                  <a:pt x="8326505" y="142280"/>
                </a:lnTo>
                <a:lnTo>
                  <a:pt x="8358774" y="177911"/>
                </a:lnTo>
                <a:lnTo>
                  <a:pt x="8387169" y="216266"/>
                </a:lnTo>
                <a:lnTo>
                  <a:pt x="8411557" y="257028"/>
                </a:lnTo>
                <a:lnTo>
                  <a:pt x="8431807" y="299876"/>
                </a:lnTo>
                <a:lnTo>
                  <a:pt x="8447787" y="344494"/>
                </a:lnTo>
                <a:lnTo>
                  <a:pt x="8459365" y="390562"/>
                </a:lnTo>
                <a:lnTo>
                  <a:pt x="8466408" y="437762"/>
                </a:lnTo>
                <a:lnTo>
                  <a:pt x="8467683" y="463519"/>
                </a:lnTo>
                <a:lnTo>
                  <a:pt x="8467683" y="889618"/>
                </a:lnTo>
                <a:lnTo>
                  <a:pt x="8459365" y="962575"/>
                </a:lnTo>
                <a:lnTo>
                  <a:pt x="8447787" y="1008643"/>
                </a:lnTo>
                <a:lnTo>
                  <a:pt x="8431807" y="1053261"/>
                </a:lnTo>
                <a:lnTo>
                  <a:pt x="8411557" y="1096109"/>
                </a:lnTo>
                <a:lnTo>
                  <a:pt x="8387169" y="1136871"/>
                </a:lnTo>
                <a:lnTo>
                  <a:pt x="8358774" y="1175226"/>
                </a:lnTo>
                <a:lnTo>
                  <a:pt x="8326505" y="1210857"/>
                </a:lnTo>
                <a:lnTo>
                  <a:pt x="8290874" y="1243127"/>
                </a:lnTo>
                <a:lnTo>
                  <a:pt x="8252519" y="1271522"/>
                </a:lnTo>
                <a:lnTo>
                  <a:pt x="8211757" y="1295910"/>
                </a:lnTo>
                <a:lnTo>
                  <a:pt x="8168908" y="1316160"/>
                </a:lnTo>
                <a:lnTo>
                  <a:pt x="8124290" y="1332140"/>
                </a:lnTo>
                <a:lnTo>
                  <a:pt x="8078222" y="1343717"/>
                </a:lnTo>
                <a:lnTo>
                  <a:pt x="8031023" y="1350760"/>
                </a:lnTo>
                <a:lnTo>
                  <a:pt x="7983011" y="1353137"/>
                </a:lnTo>
                <a:close/>
              </a:path>
            </a:pathLst>
          </a:custGeom>
          <a:solidFill>
            <a:srgbClr val="ECC3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39200" y="4686300"/>
            <a:ext cx="3200400" cy="1220654"/>
          </a:xfrm>
          <a:custGeom>
            <a:avLst/>
            <a:gdLst/>
            <a:ahLst/>
            <a:cxnLst/>
            <a:rect l="l" t="t" r="r" b="b"/>
            <a:pathLst>
              <a:path w="8487410" h="722629">
                <a:moveTo>
                  <a:pt x="8125817" y="722571"/>
                </a:moveTo>
                <a:lnTo>
                  <a:pt x="361286" y="722571"/>
                </a:lnTo>
                <a:lnTo>
                  <a:pt x="313797" y="719438"/>
                </a:lnTo>
                <a:lnTo>
                  <a:pt x="267523" y="710193"/>
                </a:lnTo>
                <a:lnTo>
                  <a:pt x="223027" y="695070"/>
                </a:lnTo>
                <a:lnTo>
                  <a:pt x="180870" y="674300"/>
                </a:lnTo>
                <a:lnTo>
                  <a:pt x="141613" y="648117"/>
                </a:lnTo>
                <a:lnTo>
                  <a:pt x="105818" y="616753"/>
                </a:lnTo>
                <a:lnTo>
                  <a:pt x="74454" y="580958"/>
                </a:lnTo>
                <a:lnTo>
                  <a:pt x="48271" y="541701"/>
                </a:lnTo>
                <a:lnTo>
                  <a:pt x="27501" y="499543"/>
                </a:lnTo>
                <a:lnTo>
                  <a:pt x="12377" y="455047"/>
                </a:lnTo>
                <a:lnTo>
                  <a:pt x="3133" y="408774"/>
                </a:lnTo>
                <a:lnTo>
                  <a:pt x="0" y="361286"/>
                </a:lnTo>
                <a:lnTo>
                  <a:pt x="3133" y="313797"/>
                </a:lnTo>
                <a:lnTo>
                  <a:pt x="12377" y="267523"/>
                </a:lnTo>
                <a:lnTo>
                  <a:pt x="27501" y="223027"/>
                </a:lnTo>
                <a:lnTo>
                  <a:pt x="48271" y="180870"/>
                </a:lnTo>
                <a:lnTo>
                  <a:pt x="74454" y="141613"/>
                </a:lnTo>
                <a:lnTo>
                  <a:pt x="105818" y="105818"/>
                </a:lnTo>
                <a:lnTo>
                  <a:pt x="141613" y="74454"/>
                </a:lnTo>
                <a:lnTo>
                  <a:pt x="180870" y="48270"/>
                </a:lnTo>
                <a:lnTo>
                  <a:pt x="223027" y="27501"/>
                </a:lnTo>
                <a:lnTo>
                  <a:pt x="267523" y="12377"/>
                </a:lnTo>
                <a:lnTo>
                  <a:pt x="313797" y="3133"/>
                </a:lnTo>
                <a:lnTo>
                  <a:pt x="361284" y="0"/>
                </a:lnTo>
                <a:lnTo>
                  <a:pt x="8125819" y="0"/>
                </a:lnTo>
                <a:lnTo>
                  <a:pt x="8173306" y="3133"/>
                </a:lnTo>
                <a:lnTo>
                  <a:pt x="8219580" y="12377"/>
                </a:lnTo>
                <a:lnTo>
                  <a:pt x="8264076" y="27501"/>
                </a:lnTo>
                <a:lnTo>
                  <a:pt x="8306233" y="48270"/>
                </a:lnTo>
                <a:lnTo>
                  <a:pt x="8345491" y="74454"/>
                </a:lnTo>
                <a:lnTo>
                  <a:pt x="8381286" y="105818"/>
                </a:lnTo>
                <a:lnTo>
                  <a:pt x="8412650" y="141613"/>
                </a:lnTo>
                <a:lnTo>
                  <a:pt x="8438832" y="180870"/>
                </a:lnTo>
                <a:lnTo>
                  <a:pt x="8459602" y="223027"/>
                </a:lnTo>
                <a:lnTo>
                  <a:pt x="8474725" y="267523"/>
                </a:lnTo>
                <a:lnTo>
                  <a:pt x="8483970" y="313797"/>
                </a:lnTo>
                <a:lnTo>
                  <a:pt x="8487103" y="361286"/>
                </a:lnTo>
                <a:lnTo>
                  <a:pt x="8483970" y="408774"/>
                </a:lnTo>
                <a:lnTo>
                  <a:pt x="8474725" y="455047"/>
                </a:lnTo>
                <a:lnTo>
                  <a:pt x="8459602" y="499543"/>
                </a:lnTo>
                <a:lnTo>
                  <a:pt x="8438832" y="541701"/>
                </a:lnTo>
                <a:lnTo>
                  <a:pt x="8412650" y="580958"/>
                </a:lnTo>
                <a:lnTo>
                  <a:pt x="8381286" y="616753"/>
                </a:lnTo>
                <a:lnTo>
                  <a:pt x="8345491" y="648117"/>
                </a:lnTo>
                <a:lnTo>
                  <a:pt x="8306233" y="674300"/>
                </a:lnTo>
                <a:lnTo>
                  <a:pt x="8264076" y="695070"/>
                </a:lnTo>
                <a:lnTo>
                  <a:pt x="8219580" y="710193"/>
                </a:lnTo>
                <a:lnTo>
                  <a:pt x="8173306" y="719438"/>
                </a:lnTo>
                <a:lnTo>
                  <a:pt x="8125817" y="722571"/>
                </a:lnTo>
                <a:close/>
              </a:path>
            </a:pathLst>
          </a:custGeom>
          <a:solidFill>
            <a:srgbClr val="97CAE3"/>
          </a:solidFill>
        </p:spPr>
        <p:txBody>
          <a:bodyPr wrap="square" lIns="0" tIns="0" rIns="0" bIns="0" rtlCol="0"/>
          <a:lstStyle/>
          <a:p>
            <a:endParaRPr lang="es-ES" sz="2800" dirty="0" smtClean="0"/>
          </a:p>
          <a:p>
            <a:endParaRPr lang="es-ES" sz="28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560152" y="3390900"/>
            <a:ext cx="2269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/>
              <a:t>Visión</a:t>
            </a:r>
            <a:endParaRPr lang="es-ES" sz="5400" dirty="0"/>
          </a:p>
        </p:txBody>
      </p:sp>
      <p:sp>
        <p:nvSpPr>
          <p:cNvPr id="20" name="object 16"/>
          <p:cNvSpPr txBox="1"/>
          <p:nvPr/>
        </p:nvSpPr>
        <p:spPr>
          <a:xfrm>
            <a:off x="6096000" y="1897289"/>
            <a:ext cx="12115800" cy="73161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720000" marR="291465" indent="-720000" algn="ctr" defTabSz="720000">
              <a:lnSpc>
                <a:spcPts val="5430"/>
              </a:lnSpc>
              <a:spcBef>
                <a:spcPts val="305"/>
              </a:spcBef>
            </a:pPr>
            <a:r>
              <a:rPr lang="es-ES" sz="8000" b="1" spc="10" dirty="0" smtClean="0">
                <a:solidFill>
                  <a:srgbClr val="EFEFEF"/>
                </a:solidFill>
                <a:latin typeface="Trebuchet MS"/>
                <a:cs typeface="Trebuchet MS"/>
              </a:rPr>
              <a:t>Fines de la Organización</a:t>
            </a:r>
            <a:endParaRPr lang="es-ES" sz="8000" dirty="0" smtClean="0">
              <a:latin typeface="Trebuchet MS"/>
              <a:cs typeface="Trebuchet M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220200" y="4838700"/>
            <a:ext cx="2436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/>
              <a:t>Misión</a:t>
            </a:r>
            <a:endParaRPr lang="es-ES" sz="5400" dirty="0"/>
          </a:p>
        </p:txBody>
      </p:sp>
      <p:sp>
        <p:nvSpPr>
          <p:cNvPr id="30" name="object 12"/>
          <p:cNvSpPr/>
          <p:nvPr/>
        </p:nvSpPr>
        <p:spPr>
          <a:xfrm>
            <a:off x="8153400" y="6545538"/>
            <a:ext cx="6019800" cy="1036362"/>
          </a:xfrm>
          <a:custGeom>
            <a:avLst/>
            <a:gdLst/>
            <a:ahLst/>
            <a:cxnLst/>
            <a:rect l="l" t="t" r="r" b="b"/>
            <a:pathLst>
              <a:path w="8467725" h="1353185">
                <a:moveTo>
                  <a:pt x="7983011" y="1353137"/>
                </a:moveTo>
                <a:lnTo>
                  <a:pt x="485774" y="1353137"/>
                </a:lnTo>
                <a:lnTo>
                  <a:pt x="437762" y="1350760"/>
                </a:lnTo>
                <a:lnTo>
                  <a:pt x="390562" y="1343717"/>
                </a:lnTo>
                <a:lnTo>
                  <a:pt x="344494" y="1332140"/>
                </a:lnTo>
                <a:lnTo>
                  <a:pt x="299877" y="1316160"/>
                </a:lnTo>
                <a:lnTo>
                  <a:pt x="257028" y="1295910"/>
                </a:lnTo>
                <a:lnTo>
                  <a:pt x="216266" y="1271522"/>
                </a:lnTo>
                <a:lnTo>
                  <a:pt x="177911" y="1243127"/>
                </a:lnTo>
                <a:lnTo>
                  <a:pt x="142280" y="1210857"/>
                </a:lnTo>
                <a:lnTo>
                  <a:pt x="110011" y="1175226"/>
                </a:lnTo>
                <a:lnTo>
                  <a:pt x="81616" y="1136871"/>
                </a:lnTo>
                <a:lnTo>
                  <a:pt x="57227" y="1096109"/>
                </a:lnTo>
                <a:lnTo>
                  <a:pt x="36977" y="1053261"/>
                </a:lnTo>
                <a:lnTo>
                  <a:pt x="20997" y="1008643"/>
                </a:lnTo>
                <a:lnTo>
                  <a:pt x="9420" y="962575"/>
                </a:lnTo>
                <a:lnTo>
                  <a:pt x="2377" y="915375"/>
                </a:lnTo>
                <a:lnTo>
                  <a:pt x="0" y="867362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1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7983010" y="0"/>
                </a:lnTo>
                <a:lnTo>
                  <a:pt x="8031023" y="2377"/>
                </a:lnTo>
                <a:lnTo>
                  <a:pt x="8078222" y="9420"/>
                </a:lnTo>
                <a:lnTo>
                  <a:pt x="8124290" y="20997"/>
                </a:lnTo>
                <a:lnTo>
                  <a:pt x="8168908" y="36977"/>
                </a:lnTo>
                <a:lnTo>
                  <a:pt x="8211757" y="57227"/>
                </a:lnTo>
                <a:lnTo>
                  <a:pt x="8252519" y="81615"/>
                </a:lnTo>
                <a:lnTo>
                  <a:pt x="8290874" y="110010"/>
                </a:lnTo>
                <a:lnTo>
                  <a:pt x="8326505" y="142280"/>
                </a:lnTo>
                <a:lnTo>
                  <a:pt x="8358774" y="177911"/>
                </a:lnTo>
                <a:lnTo>
                  <a:pt x="8387169" y="216266"/>
                </a:lnTo>
                <a:lnTo>
                  <a:pt x="8411557" y="257028"/>
                </a:lnTo>
                <a:lnTo>
                  <a:pt x="8431807" y="299876"/>
                </a:lnTo>
                <a:lnTo>
                  <a:pt x="8447787" y="344494"/>
                </a:lnTo>
                <a:lnTo>
                  <a:pt x="8459365" y="390562"/>
                </a:lnTo>
                <a:lnTo>
                  <a:pt x="8466408" y="437762"/>
                </a:lnTo>
                <a:lnTo>
                  <a:pt x="8467683" y="463519"/>
                </a:lnTo>
                <a:lnTo>
                  <a:pt x="8467683" y="889618"/>
                </a:lnTo>
                <a:lnTo>
                  <a:pt x="8459365" y="962575"/>
                </a:lnTo>
                <a:lnTo>
                  <a:pt x="8447787" y="1008643"/>
                </a:lnTo>
                <a:lnTo>
                  <a:pt x="8431807" y="1053261"/>
                </a:lnTo>
                <a:lnTo>
                  <a:pt x="8411557" y="1096109"/>
                </a:lnTo>
                <a:lnTo>
                  <a:pt x="8387169" y="1136871"/>
                </a:lnTo>
                <a:lnTo>
                  <a:pt x="8358774" y="1175226"/>
                </a:lnTo>
                <a:lnTo>
                  <a:pt x="8326505" y="1210857"/>
                </a:lnTo>
                <a:lnTo>
                  <a:pt x="8290874" y="1243127"/>
                </a:lnTo>
                <a:lnTo>
                  <a:pt x="8252519" y="1271522"/>
                </a:lnTo>
                <a:lnTo>
                  <a:pt x="8211757" y="1295910"/>
                </a:lnTo>
                <a:lnTo>
                  <a:pt x="8168908" y="1316160"/>
                </a:lnTo>
                <a:lnTo>
                  <a:pt x="8124290" y="1332140"/>
                </a:lnTo>
                <a:lnTo>
                  <a:pt x="8078222" y="1343717"/>
                </a:lnTo>
                <a:lnTo>
                  <a:pt x="8031023" y="1350760"/>
                </a:lnTo>
                <a:lnTo>
                  <a:pt x="7983011" y="135313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CuadroTexto 30"/>
          <p:cNvSpPr txBox="1"/>
          <p:nvPr/>
        </p:nvSpPr>
        <p:spPr>
          <a:xfrm>
            <a:off x="8610600" y="6619338"/>
            <a:ext cx="5317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/>
              <a:t>Objetivos y Metas</a:t>
            </a:r>
            <a:endParaRPr lang="es-ES" sz="5400" dirty="0"/>
          </a:p>
        </p:txBody>
      </p:sp>
      <p:sp>
        <p:nvSpPr>
          <p:cNvPr id="32" name="object 12"/>
          <p:cNvSpPr/>
          <p:nvPr/>
        </p:nvSpPr>
        <p:spPr>
          <a:xfrm>
            <a:off x="7239000" y="8145738"/>
            <a:ext cx="10423048" cy="1036362"/>
          </a:xfrm>
          <a:custGeom>
            <a:avLst/>
            <a:gdLst/>
            <a:ahLst/>
            <a:cxnLst/>
            <a:rect l="l" t="t" r="r" b="b"/>
            <a:pathLst>
              <a:path w="8467725" h="1353185">
                <a:moveTo>
                  <a:pt x="7983011" y="1353137"/>
                </a:moveTo>
                <a:lnTo>
                  <a:pt x="485774" y="1353137"/>
                </a:lnTo>
                <a:lnTo>
                  <a:pt x="437762" y="1350760"/>
                </a:lnTo>
                <a:lnTo>
                  <a:pt x="390562" y="1343717"/>
                </a:lnTo>
                <a:lnTo>
                  <a:pt x="344494" y="1332140"/>
                </a:lnTo>
                <a:lnTo>
                  <a:pt x="299877" y="1316160"/>
                </a:lnTo>
                <a:lnTo>
                  <a:pt x="257028" y="1295910"/>
                </a:lnTo>
                <a:lnTo>
                  <a:pt x="216266" y="1271522"/>
                </a:lnTo>
                <a:lnTo>
                  <a:pt x="177911" y="1243127"/>
                </a:lnTo>
                <a:lnTo>
                  <a:pt x="142280" y="1210857"/>
                </a:lnTo>
                <a:lnTo>
                  <a:pt x="110011" y="1175226"/>
                </a:lnTo>
                <a:lnTo>
                  <a:pt x="81616" y="1136871"/>
                </a:lnTo>
                <a:lnTo>
                  <a:pt x="57227" y="1096109"/>
                </a:lnTo>
                <a:lnTo>
                  <a:pt x="36977" y="1053261"/>
                </a:lnTo>
                <a:lnTo>
                  <a:pt x="20997" y="1008643"/>
                </a:lnTo>
                <a:lnTo>
                  <a:pt x="9420" y="962575"/>
                </a:lnTo>
                <a:lnTo>
                  <a:pt x="2377" y="915375"/>
                </a:lnTo>
                <a:lnTo>
                  <a:pt x="0" y="867362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1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7983010" y="0"/>
                </a:lnTo>
                <a:lnTo>
                  <a:pt x="8031023" y="2377"/>
                </a:lnTo>
                <a:lnTo>
                  <a:pt x="8078222" y="9420"/>
                </a:lnTo>
                <a:lnTo>
                  <a:pt x="8124290" y="20997"/>
                </a:lnTo>
                <a:lnTo>
                  <a:pt x="8168908" y="36977"/>
                </a:lnTo>
                <a:lnTo>
                  <a:pt x="8211757" y="57227"/>
                </a:lnTo>
                <a:lnTo>
                  <a:pt x="8252519" y="81615"/>
                </a:lnTo>
                <a:lnTo>
                  <a:pt x="8290874" y="110010"/>
                </a:lnTo>
                <a:lnTo>
                  <a:pt x="8326505" y="142280"/>
                </a:lnTo>
                <a:lnTo>
                  <a:pt x="8358774" y="177911"/>
                </a:lnTo>
                <a:lnTo>
                  <a:pt x="8387169" y="216266"/>
                </a:lnTo>
                <a:lnTo>
                  <a:pt x="8411557" y="257028"/>
                </a:lnTo>
                <a:lnTo>
                  <a:pt x="8431807" y="299876"/>
                </a:lnTo>
                <a:lnTo>
                  <a:pt x="8447787" y="344494"/>
                </a:lnTo>
                <a:lnTo>
                  <a:pt x="8459365" y="390562"/>
                </a:lnTo>
                <a:lnTo>
                  <a:pt x="8466408" y="437762"/>
                </a:lnTo>
                <a:lnTo>
                  <a:pt x="8467683" y="463519"/>
                </a:lnTo>
                <a:lnTo>
                  <a:pt x="8467683" y="889618"/>
                </a:lnTo>
                <a:lnTo>
                  <a:pt x="8459365" y="962575"/>
                </a:lnTo>
                <a:lnTo>
                  <a:pt x="8447787" y="1008643"/>
                </a:lnTo>
                <a:lnTo>
                  <a:pt x="8431807" y="1053261"/>
                </a:lnTo>
                <a:lnTo>
                  <a:pt x="8411557" y="1096109"/>
                </a:lnTo>
                <a:lnTo>
                  <a:pt x="8387169" y="1136871"/>
                </a:lnTo>
                <a:lnTo>
                  <a:pt x="8358774" y="1175226"/>
                </a:lnTo>
                <a:lnTo>
                  <a:pt x="8326505" y="1210857"/>
                </a:lnTo>
                <a:lnTo>
                  <a:pt x="8290874" y="1243127"/>
                </a:lnTo>
                <a:lnTo>
                  <a:pt x="8252519" y="1271522"/>
                </a:lnTo>
                <a:lnTo>
                  <a:pt x="8211757" y="1295910"/>
                </a:lnTo>
                <a:lnTo>
                  <a:pt x="8168908" y="1316160"/>
                </a:lnTo>
                <a:lnTo>
                  <a:pt x="8124290" y="1332140"/>
                </a:lnTo>
                <a:lnTo>
                  <a:pt x="8078222" y="1343717"/>
                </a:lnTo>
                <a:lnTo>
                  <a:pt x="8031023" y="1350760"/>
                </a:lnTo>
                <a:lnTo>
                  <a:pt x="7983011" y="135313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CuadroTexto 32"/>
          <p:cNvSpPr txBox="1"/>
          <p:nvPr/>
        </p:nvSpPr>
        <p:spPr>
          <a:xfrm>
            <a:off x="7696200" y="8219538"/>
            <a:ext cx="9965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/>
              <a:t>Eficacia , Eficiencia, Productividad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16416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1441512"/>
            <a:ext cx="2643969" cy="16255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5349161"/>
            <a:ext cx="2849880" cy="3705225"/>
            <a:chOff x="0" y="5349161"/>
            <a:chExt cx="2849880" cy="3705225"/>
          </a:xfrm>
        </p:grpSpPr>
        <p:sp>
          <p:nvSpPr>
            <p:cNvPr id="5" name="object 5"/>
            <p:cNvSpPr/>
            <p:nvPr/>
          </p:nvSpPr>
          <p:spPr>
            <a:xfrm>
              <a:off x="0" y="5349161"/>
              <a:ext cx="2849880" cy="3322954"/>
            </a:xfrm>
            <a:custGeom>
              <a:avLst/>
              <a:gdLst/>
              <a:ahLst/>
              <a:cxnLst/>
              <a:rect l="l" t="t" r="r" b="b"/>
              <a:pathLst>
                <a:path w="2849880" h="3322954">
                  <a:moveTo>
                    <a:pt x="0" y="3322814"/>
                  </a:moveTo>
                  <a:lnTo>
                    <a:pt x="0" y="348475"/>
                  </a:lnTo>
                  <a:lnTo>
                    <a:pt x="542771" y="35180"/>
                  </a:lnTo>
                  <a:lnTo>
                    <a:pt x="579793" y="18153"/>
                  </a:lnTo>
                  <a:lnTo>
                    <a:pt x="621837" y="6659"/>
                  </a:lnTo>
                  <a:lnTo>
                    <a:pt x="667461" y="630"/>
                  </a:lnTo>
                  <a:lnTo>
                    <a:pt x="715226" y="0"/>
                  </a:lnTo>
                  <a:lnTo>
                    <a:pt x="763691" y="4700"/>
                  </a:lnTo>
                  <a:lnTo>
                    <a:pt x="811416" y="14664"/>
                  </a:lnTo>
                  <a:lnTo>
                    <a:pt x="856959" y="29824"/>
                  </a:lnTo>
                  <a:lnTo>
                    <a:pt x="898882" y="50113"/>
                  </a:lnTo>
                  <a:lnTo>
                    <a:pt x="2760995" y="1124189"/>
                  </a:lnTo>
                  <a:lnTo>
                    <a:pt x="2798886" y="1150915"/>
                  </a:lnTo>
                  <a:lnTo>
                    <a:pt x="2826330" y="1180334"/>
                  </a:lnTo>
                  <a:lnTo>
                    <a:pt x="2849449" y="1242509"/>
                  </a:lnTo>
                  <a:lnTo>
                    <a:pt x="2849449" y="1629635"/>
                  </a:lnTo>
                  <a:lnTo>
                    <a:pt x="2832218" y="1675585"/>
                  </a:lnTo>
                  <a:lnTo>
                    <a:pt x="2787417" y="1714642"/>
                  </a:lnTo>
                  <a:lnTo>
                    <a:pt x="2302647" y="1993787"/>
                  </a:lnTo>
                  <a:lnTo>
                    <a:pt x="2489616" y="2101769"/>
                  </a:lnTo>
                  <a:lnTo>
                    <a:pt x="2113104" y="2101769"/>
                  </a:lnTo>
                  <a:lnTo>
                    <a:pt x="752991" y="2887510"/>
                  </a:lnTo>
                  <a:lnTo>
                    <a:pt x="887394" y="2965625"/>
                  </a:lnTo>
                  <a:lnTo>
                    <a:pt x="930111" y="2984207"/>
                  </a:lnTo>
                  <a:lnTo>
                    <a:pt x="978315" y="2995194"/>
                  </a:lnTo>
                  <a:lnTo>
                    <a:pt x="982703" y="2995492"/>
                  </a:lnTo>
                  <a:lnTo>
                    <a:pt x="566895" y="2995492"/>
                  </a:lnTo>
                  <a:lnTo>
                    <a:pt x="0" y="3322814"/>
                  </a:lnTo>
                  <a:close/>
                </a:path>
                <a:path w="2849880" h="3322954">
                  <a:moveTo>
                    <a:pt x="1400418" y="2998651"/>
                  </a:moveTo>
                  <a:lnTo>
                    <a:pt x="1029264" y="2998651"/>
                  </a:lnTo>
                  <a:lnTo>
                    <a:pt x="1080213" y="2994641"/>
                  </a:lnTo>
                  <a:lnTo>
                    <a:pt x="1128418" y="2983228"/>
                  </a:lnTo>
                  <a:lnTo>
                    <a:pt x="1171134" y="2964476"/>
                  </a:lnTo>
                  <a:lnTo>
                    <a:pt x="2247507" y="2343006"/>
                  </a:lnTo>
                  <a:lnTo>
                    <a:pt x="2285562" y="2312578"/>
                  </a:lnTo>
                  <a:lnTo>
                    <a:pt x="2304650" y="2278235"/>
                  </a:lnTo>
                  <a:lnTo>
                    <a:pt x="2304824" y="2242679"/>
                  </a:lnTo>
                  <a:lnTo>
                    <a:pt x="2286141" y="2208612"/>
                  </a:lnTo>
                  <a:lnTo>
                    <a:pt x="2248655" y="2178735"/>
                  </a:lnTo>
                  <a:lnTo>
                    <a:pt x="2113104" y="2101769"/>
                  </a:lnTo>
                  <a:lnTo>
                    <a:pt x="2489616" y="2101769"/>
                  </a:lnTo>
                  <a:lnTo>
                    <a:pt x="2517462" y="2117851"/>
                  </a:lnTo>
                  <a:lnTo>
                    <a:pt x="2559175" y="2147779"/>
                  </a:lnTo>
                  <a:lnTo>
                    <a:pt x="2586862" y="2181444"/>
                  </a:lnTo>
                  <a:lnTo>
                    <a:pt x="2600563" y="2217380"/>
                  </a:lnTo>
                  <a:lnTo>
                    <a:pt x="2600319" y="2254120"/>
                  </a:lnTo>
                  <a:lnTo>
                    <a:pt x="2586169" y="2290197"/>
                  </a:lnTo>
                  <a:lnTo>
                    <a:pt x="2558154" y="2324143"/>
                  </a:lnTo>
                  <a:lnTo>
                    <a:pt x="2516313" y="2354493"/>
                  </a:lnTo>
                  <a:lnTo>
                    <a:pt x="1400418" y="2998651"/>
                  </a:lnTo>
                  <a:close/>
                </a:path>
                <a:path w="2849880" h="3322954">
                  <a:moveTo>
                    <a:pt x="961715" y="3167580"/>
                  </a:moveTo>
                  <a:lnTo>
                    <a:pt x="912837" y="3162911"/>
                  </a:lnTo>
                  <a:lnTo>
                    <a:pt x="865775" y="3153363"/>
                  </a:lnTo>
                  <a:lnTo>
                    <a:pt x="821682" y="3138918"/>
                  </a:lnTo>
                  <a:lnTo>
                    <a:pt x="781710" y="3119556"/>
                  </a:lnTo>
                  <a:lnTo>
                    <a:pt x="566895" y="2995492"/>
                  </a:lnTo>
                  <a:lnTo>
                    <a:pt x="982703" y="2995492"/>
                  </a:lnTo>
                  <a:lnTo>
                    <a:pt x="1029264" y="2998651"/>
                  </a:lnTo>
                  <a:lnTo>
                    <a:pt x="1400418" y="2998651"/>
                  </a:lnTo>
                  <a:lnTo>
                    <a:pt x="1192960" y="3118407"/>
                  </a:lnTo>
                  <a:lnTo>
                    <a:pt x="1152308" y="3137848"/>
                  </a:lnTo>
                  <a:lnTo>
                    <a:pt x="1107704" y="3152504"/>
                  </a:lnTo>
                  <a:lnTo>
                    <a:pt x="1060302" y="3162357"/>
                  </a:lnTo>
                  <a:lnTo>
                    <a:pt x="1011254" y="3167389"/>
                  </a:lnTo>
                  <a:lnTo>
                    <a:pt x="961715" y="3167580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078183"/>
              <a:ext cx="2847975" cy="2976245"/>
            </a:xfrm>
            <a:custGeom>
              <a:avLst/>
              <a:gdLst/>
              <a:ahLst/>
              <a:cxnLst/>
              <a:rect l="l" t="t" r="r" b="b"/>
              <a:pathLst>
                <a:path w="2847975" h="2976245">
                  <a:moveTo>
                    <a:pt x="0" y="2206766"/>
                  </a:moveTo>
                  <a:lnTo>
                    <a:pt x="0" y="1202017"/>
                  </a:lnTo>
                  <a:lnTo>
                    <a:pt x="2080939" y="0"/>
                  </a:lnTo>
                  <a:lnTo>
                    <a:pt x="2760995" y="392870"/>
                  </a:lnTo>
                  <a:lnTo>
                    <a:pt x="2805945" y="425572"/>
                  </a:lnTo>
                  <a:lnTo>
                    <a:pt x="2834940" y="461497"/>
                  </a:lnTo>
                  <a:lnTo>
                    <a:pt x="2847726" y="498698"/>
                  </a:lnTo>
                  <a:lnTo>
                    <a:pt x="2844045" y="535229"/>
                  </a:lnTo>
                  <a:lnTo>
                    <a:pt x="2823644" y="569143"/>
                  </a:lnTo>
                  <a:lnTo>
                    <a:pt x="2786268" y="598495"/>
                  </a:lnTo>
                  <a:lnTo>
                    <a:pt x="0" y="2206766"/>
                  </a:lnTo>
                  <a:close/>
                </a:path>
                <a:path w="2847975" h="2976245">
                  <a:moveTo>
                    <a:pt x="2596725" y="1477284"/>
                  </a:moveTo>
                  <a:lnTo>
                    <a:pt x="2569012" y="1429467"/>
                  </a:lnTo>
                  <a:lnTo>
                    <a:pt x="2516313" y="1387682"/>
                  </a:lnTo>
                  <a:lnTo>
                    <a:pt x="2301498" y="1263617"/>
                  </a:lnTo>
                  <a:lnTo>
                    <a:pt x="2786268" y="984473"/>
                  </a:lnTo>
                  <a:lnTo>
                    <a:pt x="2812096" y="966039"/>
                  </a:lnTo>
                  <a:lnTo>
                    <a:pt x="2830925" y="945559"/>
                  </a:lnTo>
                  <a:lnTo>
                    <a:pt x="2842646" y="923571"/>
                  </a:lnTo>
                  <a:lnTo>
                    <a:pt x="2847151" y="900615"/>
                  </a:lnTo>
                  <a:lnTo>
                    <a:pt x="2847151" y="1272808"/>
                  </a:lnTo>
                  <a:lnTo>
                    <a:pt x="2845230" y="1299175"/>
                  </a:lnTo>
                  <a:lnTo>
                    <a:pt x="2834371" y="1324357"/>
                  </a:lnTo>
                  <a:lnTo>
                    <a:pt x="2814681" y="1347602"/>
                  </a:lnTo>
                  <a:lnTo>
                    <a:pt x="2786268" y="1368153"/>
                  </a:lnTo>
                  <a:lnTo>
                    <a:pt x="2596725" y="1477284"/>
                  </a:lnTo>
                  <a:close/>
                </a:path>
                <a:path w="2847975" h="2976245">
                  <a:moveTo>
                    <a:pt x="1029982" y="2268912"/>
                  </a:moveTo>
                  <a:lnTo>
                    <a:pt x="979209" y="2265279"/>
                  </a:lnTo>
                  <a:lnTo>
                    <a:pt x="931179" y="2254116"/>
                  </a:lnTo>
                  <a:lnTo>
                    <a:pt x="888543" y="2235454"/>
                  </a:lnTo>
                  <a:lnTo>
                    <a:pt x="755289" y="2156191"/>
                  </a:lnTo>
                  <a:lnTo>
                    <a:pt x="2115401" y="1370450"/>
                  </a:lnTo>
                  <a:lnTo>
                    <a:pt x="2249804" y="1448565"/>
                  </a:lnTo>
                  <a:lnTo>
                    <a:pt x="2287180" y="1478993"/>
                  </a:lnTo>
                  <a:lnTo>
                    <a:pt x="2305642" y="1513336"/>
                  </a:lnTo>
                  <a:lnTo>
                    <a:pt x="2305302" y="1548892"/>
                  </a:lnTo>
                  <a:lnTo>
                    <a:pt x="2286270" y="1582959"/>
                  </a:lnTo>
                  <a:lnTo>
                    <a:pt x="2248655" y="1612835"/>
                  </a:lnTo>
                  <a:lnTo>
                    <a:pt x="1172283" y="2234306"/>
                  </a:lnTo>
                  <a:lnTo>
                    <a:pt x="1129168" y="2253457"/>
                  </a:lnTo>
                  <a:lnTo>
                    <a:pt x="1080851" y="2264981"/>
                  </a:lnTo>
                  <a:lnTo>
                    <a:pt x="1029982" y="2268912"/>
                  </a:lnTo>
                  <a:close/>
                </a:path>
                <a:path w="2847975" h="2976245">
                  <a:moveTo>
                    <a:pt x="0" y="2976041"/>
                  </a:moveTo>
                  <a:lnTo>
                    <a:pt x="0" y="2592643"/>
                  </a:lnTo>
                  <a:lnTo>
                    <a:pt x="566895" y="2265322"/>
                  </a:lnTo>
                  <a:lnTo>
                    <a:pt x="780561" y="2389386"/>
                  </a:lnTo>
                  <a:lnTo>
                    <a:pt x="815293" y="2406420"/>
                  </a:lnTo>
                  <a:lnTo>
                    <a:pt x="853363" y="2419684"/>
                  </a:lnTo>
                  <a:lnTo>
                    <a:pt x="893802" y="2429287"/>
                  </a:lnTo>
                  <a:lnTo>
                    <a:pt x="935642" y="2435336"/>
                  </a:lnTo>
                  <a:lnTo>
                    <a:pt x="0" y="2976041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487" y="0"/>
            <a:ext cx="1379849" cy="14350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0"/>
            <a:ext cx="7082790" cy="9258935"/>
            <a:chOff x="0" y="0"/>
            <a:chExt cx="7082790" cy="92589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114285" cy="90678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8496" y="3938898"/>
              <a:ext cx="4561840" cy="1725930"/>
            </a:xfrm>
            <a:custGeom>
              <a:avLst/>
              <a:gdLst/>
              <a:ahLst/>
              <a:cxnLst/>
              <a:rect l="l" t="t" r="r" b="b"/>
              <a:pathLst>
                <a:path w="4561840" h="1725929">
                  <a:moveTo>
                    <a:pt x="1744154" y="1725872"/>
                  </a:moveTo>
                  <a:lnTo>
                    <a:pt x="1781634" y="1703933"/>
                  </a:lnTo>
                  <a:lnTo>
                    <a:pt x="4561495" y="96897"/>
                  </a:lnTo>
                  <a:lnTo>
                    <a:pt x="4561495" y="0"/>
                  </a:lnTo>
                  <a:lnTo>
                    <a:pt x="1781634" y="1607035"/>
                  </a:lnTo>
                  <a:lnTo>
                    <a:pt x="52105" y="606980"/>
                  </a:lnTo>
                  <a:lnTo>
                    <a:pt x="0" y="622520"/>
                  </a:lnTo>
                  <a:lnTo>
                    <a:pt x="0" y="719418"/>
                  </a:lnTo>
                  <a:lnTo>
                    <a:pt x="1744154" y="1725872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784" y="2836460"/>
              <a:ext cx="6497763" cy="6422088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6858000" y="3770446"/>
            <a:ext cx="3352800" cy="1220654"/>
          </a:xfrm>
          <a:custGeom>
            <a:avLst/>
            <a:gdLst/>
            <a:ahLst/>
            <a:cxnLst/>
            <a:rect l="l" t="t" r="r" b="b"/>
            <a:pathLst>
              <a:path w="8467725" h="1353185">
                <a:moveTo>
                  <a:pt x="7983011" y="1353137"/>
                </a:moveTo>
                <a:lnTo>
                  <a:pt x="485774" y="1353137"/>
                </a:lnTo>
                <a:lnTo>
                  <a:pt x="437762" y="1350760"/>
                </a:lnTo>
                <a:lnTo>
                  <a:pt x="390562" y="1343717"/>
                </a:lnTo>
                <a:lnTo>
                  <a:pt x="344494" y="1332140"/>
                </a:lnTo>
                <a:lnTo>
                  <a:pt x="299877" y="1316160"/>
                </a:lnTo>
                <a:lnTo>
                  <a:pt x="257028" y="1295910"/>
                </a:lnTo>
                <a:lnTo>
                  <a:pt x="216266" y="1271522"/>
                </a:lnTo>
                <a:lnTo>
                  <a:pt x="177911" y="1243127"/>
                </a:lnTo>
                <a:lnTo>
                  <a:pt x="142280" y="1210857"/>
                </a:lnTo>
                <a:lnTo>
                  <a:pt x="110011" y="1175226"/>
                </a:lnTo>
                <a:lnTo>
                  <a:pt x="81616" y="1136871"/>
                </a:lnTo>
                <a:lnTo>
                  <a:pt x="57227" y="1096109"/>
                </a:lnTo>
                <a:lnTo>
                  <a:pt x="36977" y="1053261"/>
                </a:lnTo>
                <a:lnTo>
                  <a:pt x="20997" y="1008643"/>
                </a:lnTo>
                <a:lnTo>
                  <a:pt x="9420" y="962575"/>
                </a:lnTo>
                <a:lnTo>
                  <a:pt x="2377" y="915375"/>
                </a:lnTo>
                <a:lnTo>
                  <a:pt x="0" y="867362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1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7983010" y="0"/>
                </a:lnTo>
                <a:lnTo>
                  <a:pt x="8031023" y="2377"/>
                </a:lnTo>
                <a:lnTo>
                  <a:pt x="8078222" y="9420"/>
                </a:lnTo>
                <a:lnTo>
                  <a:pt x="8124290" y="20997"/>
                </a:lnTo>
                <a:lnTo>
                  <a:pt x="8168908" y="36977"/>
                </a:lnTo>
                <a:lnTo>
                  <a:pt x="8211757" y="57227"/>
                </a:lnTo>
                <a:lnTo>
                  <a:pt x="8252519" y="81615"/>
                </a:lnTo>
                <a:lnTo>
                  <a:pt x="8290874" y="110010"/>
                </a:lnTo>
                <a:lnTo>
                  <a:pt x="8326505" y="142280"/>
                </a:lnTo>
                <a:lnTo>
                  <a:pt x="8358774" y="177911"/>
                </a:lnTo>
                <a:lnTo>
                  <a:pt x="8387169" y="216266"/>
                </a:lnTo>
                <a:lnTo>
                  <a:pt x="8411557" y="257028"/>
                </a:lnTo>
                <a:lnTo>
                  <a:pt x="8431807" y="299876"/>
                </a:lnTo>
                <a:lnTo>
                  <a:pt x="8447787" y="344494"/>
                </a:lnTo>
                <a:lnTo>
                  <a:pt x="8459365" y="390562"/>
                </a:lnTo>
                <a:lnTo>
                  <a:pt x="8466408" y="437762"/>
                </a:lnTo>
                <a:lnTo>
                  <a:pt x="8467683" y="463519"/>
                </a:lnTo>
                <a:lnTo>
                  <a:pt x="8467683" y="889618"/>
                </a:lnTo>
                <a:lnTo>
                  <a:pt x="8459365" y="962575"/>
                </a:lnTo>
                <a:lnTo>
                  <a:pt x="8447787" y="1008643"/>
                </a:lnTo>
                <a:lnTo>
                  <a:pt x="8431807" y="1053261"/>
                </a:lnTo>
                <a:lnTo>
                  <a:pt x="8411557" y="1096109"/>
                </a:lnTo>
                <a:lnTo>
                  <a:pt x="8387169" y="1136871"/>
                </a:lnTo>
                <a:lnTo>
                  <a:pt x="8358774" y="1175226"/>
                </a:lnTo>
                <a:lnTo>
                  <a:pt x="8326505" y="1210857"/>
                </a:lnTo>
                <a:lnTo>
                  <a:pt x="8290874" y="1243127"/>
                </a:lnTo>
                <a:lnTo>
                  <a:pt x="8252519" y="1271522"/>
                </a:lnTo>
                <a:lnTo>
                  <a:pt x="8211757" y="1295910"/>
                </a:lnTo>
                <a:lnTo>
                  <a:pt x="8168908" y="1316160"/>
                </a:lnTo>
                <a:lnTo>
                  <a:pt x="8124290" y="1332140"/>
                </a:lnTo>
                <a:lnTo>
                  <a:pt x="8078222" y="1343717"/>
                </a:lnTo>
                <a:lnTo>
                  <a:pt x="8031023" y="1350760"/>
                </a:lnTo>
                <a:lnTo>
                  <a:pt x="7983011" y="1353137"/>
                </a:lnTo>
                <a:close/>
              </a:path>
            </a:pathLst>
          </a:custGeom>
          <a:solidFill>
            <a:srgbClr val="ECC3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68000" y="3770446"/>
            <a:ext cx="3352800" cy="1220654"/>
          </a:xfrm>
          <a:custGeom>
            <a:avLst/>
            <a:gdLst/>
            <a:ahLst/>
            <a:cxnLst/>
            <a:rect l="l" t="t" r="r" b="b"/>
            <a:pathLst>
              <a:path w="8487410" h="722629">
                <a:moveTo>
                  <a:pt x="8125817" y="722571"/>
                </a:moveTo>
                <a:lnTo>
                  <a:pt x="361286" y="722571"/>
                </a:lnTo>
                <a:lnTo>
                  <a:pt x="313797" y="719438"/>
                </a:lnTo>
                <a:lnTo>
                  <a:pt x="267523" y="710193"/>
                </a:lnTo>
                <a:lnTo>
                  <a:pt x="223027" y="695070"/>
                </a:lnTo>
                <a:lnTo>
                  <a:pt x="180870" y="674300"/>
                </a:lnTo>
                <a:lnTo>
                  <a:pt x="141613" y="648117"/>
                </a:lnTo>
                <a:lnTo>
                  <a:pt x="105818" y="616753"/>
                </a:lnTo>
                <a:lnTo>
                  <a:pt x="74454" y="580958"/>
                </a:lnTo>
                <a:lnTo>
                  <a:pt x="48271" y="541701"/>
                </a:lnTo>
                <a:lnTo>
                  <a:pt x="27501" y="499543"/>
                </a:lnTo>
                <a:lnTo>
                  <a:pt x="12377" y="455047"/>
                </a:lnTo>
                <a:lnTo>
                  <a:pt x="3133" y="408774"/>
                </a:lnTo>
                <a:lnTo>
                  <a:pt x="0" y="361286"/>
                </a:lnTo>
                <a:lnTo>
                  <a:pt x="3133" y="313797"/>
                </a:lnTo>
                <a:lnTo>
                  <a:pt x="12377" y="267523"/>
                </a:lnTo>
                <a:lnTo>
                  <a:pt x="27501" y="223027"/>
                </a:lnTo>
                <a:lnTo>
                  <a:pt x="48271" y="180870"/>
                </a:lnTo>
                <a:lnTo>
                  <a:pt x="74454" y="141613"/>
                </a:lnTo>
                <a:lnTo>
                  <a:pt x="105818" y="105818"/>
                </a:lnTo>
                <a:lnTo>
                  <a:pt x="141613" y="74454"/>
                </a:lnTo>
                <a:lnTo>
                  <a:pt x="180870" y="48270"/>
                </a:lnTo>
                <a:lnTo>
                  <a:pt x="223027" y="27501"/>
                </a:lnTo>
                <a:lnTo>
                  <a:pt x="267523" y="12377"/>
                </a:lnTo>
                <a:lnTo>
                  <a:pt x="313797" y="3133"/>
                </a:lnTo>
                <a:lnTo>
                  <a:pt x="361284" y="0"/>
                </a:lnTo>
                <a:lnTo>
                  <a:pt x="8125819" y="0"/>
                </a:lnTo>
                <a:lnTo>
                  <a:pt x="8173306" y="3133"/>
                </a:lnTo>
                <a:lnTo>
                  <a:pt x="8219580" y="12377"/>
                </a:lnTo>
                <a:lnTo>
                  <a:pt x="8264076" y="27501"/>
                </a:lnTo>
                <a:lnTo>
                  <a:pt x="8306233" y="48270"/>
                </a:lnTo>
                <a:lnTo>
                  <a:pt x="8345491" y="74454"/>
                </a:lnTo>
                <a:lnTo>
                  <a:pt x="8381286" y="105818"/>
                </a:lnTo>
                <a:lnTo>
                  <a:pt x="8412650" y="141613"/>
                </a:lnTo>
                <a:lnTo>
                  <a:pt x="8438832" y="180870"/>
                </a:lnTo>
                <a:lnTo>
                  <a:pt x="8459602" y="223027"/>
                </a:lnTo>
                <a:lnTo>
                  <a:pt x="8474725" y="267523"/>
                </a:lnTo>
                <a:lnTo>
                  <a:pt x="8483970" y="313797"/>
                </a:lnTo>
                <a:lnTo>
                  <a:pt x="8487103" y="361286"/>
                </a:lnTo>
                <a:lnTo>
                  <a:pt x="8483970" y="408774"/>
                </a:lnTo>
                <a:lnTo>
                  <a:pt x="8474725" y="455047"/>
                </a:lnTo>
                <a:lnTo>
                  <a:pt x="8459602" y="499543"/>
                </a:lnTo>
                <a:lnTo>
                  <a:pt x="8438832" y="541701"/>
                </a:lnTo>
                <a:lnTo>
                  <a:pt x="8412650" y="580958"/>
                </a:lnTo>
                <a:lnTo>
                  <a:pt x="8381286" y="616753"/>
                </a:lnTo>
                <a:lnTo>
                  <a:pt x="8345491" y="648117"/>
                </a:lnTo>
                <a:lnTo>
                  <a:pt x="8306233" y="674300"/>
                </a:lnTo>
                <a:lnTo>
                  <a:pt x="8264076" y="695070"/>
                </a:lnTo>
                <a:lnTo>
                  <a:pt x="8219580" y="710193"/>
                </a:lnTo>
                <a:lnTo>
                  <a:pt x="8173306" y="719438"/>
                </a:lnTo>
                <a:lnTo>
                  <a:pt x="8125817" y="722571"/>
                </a:lnTo>
                <a:close/>
              </a:path>
            </a:pathLst>
          </a:custGeom>
          <a:solidFill>
            <a:srgbClr val="97CAE3"/>
          </a:solidFill>
        </p:spPr>
        <p:txBody>
          <a:bodyPr wrap="square" lIns="0" tIns="0" rIns="0" bIns="0" rtlCol="0"/>
          <a:lstStyle/>
          <a:p>
            <a:endParaRPr lang="es-ES" sz="2800" dirty="0" smtClean="0"/>
          </a:p>
          <a:p>
            <a:endParaRPr lang="es-ES" sz="28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311147" y="3922846"/>
            <a:ext cx="2518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/>
              <a:t>Entrada </a:t>
            </a:r>
            <a:endParaRPr lang="es-ES" sz="5400" dirty="0"/>
          </a:p>
        </p:txBody>
      </p:sp>
      <p:sp>
        <p:nvSpPr>
          <p:cNvPr id="20" name="object 16"/>
          <p:cNvSpPr txBox="1"/>
          <p:nvPr/>
        </p:nvSpPr>
        <p:spPr>
          <a:xfrm>
            <a:off x="4650168" y="889574"/>
            <a:ext cx="13256832" cy="2501326"/>
          </a:xfrm>
          <a:prstGeom prst="rect">
            <a:avLst/>
          </a:prstGeom>
        </p:spPr>
        <p:txBody>
          <a:bodyPr vert="horz" wrap="square" lIns="0" tIns="38735" rIns="0" bIns="0" rtlCol="0" anchor="ctr">
            <a:spAutoFit/>
          </a:bodyPr>
          <a:lstStyle/>
          <a:p>
            <a:pPr marL="540000" marR="291465" algn="ctr" defTabSz="720000"/>
            <a:r>
              <a:rPr lang="es-ES" sz="8000" b="1" spc="10" dirty="0" smtClean="0">
                <a:solidFill>
                  <a:srgbClr val="EFEFEF"/>
                </a:solidFill>
                <a:latin typeface="Trebuchet MS"/>
                <a:cs typeface="Trebuchet MS"/>
              </a:rPr>
              <a:t>La Organización como Sistema</a:t>
            </a:r>
            <a:endParaRPr lang="es-ES" sz="8000" dirty="0" smtClean="0">
              <a:latin typeface="Trebuchet MS"/>
              <a:cs typeface="Trebuchet M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0896600" y="3922846"/>
            <a:ext cx="2436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/>
              <a:t>Proceso</a:t>
            </a:r>
            <a:endParaRPr lang="es-ES" sz="5400" dirty="0"/>
          </a:p>
        </p:txBody>
      </p:sp>
      <p:sp>
        <p:nvSpPr>
          <p:cNvPr id="34" name="object 13"/>
          <p:cNvSpPr/>
          <p:nvPr/>
        </p:nvSpPr>
        <p:spPr>
          <a:xfrm>
            <a:off x="14556168" y="3770446"/>
            <a:ext cx="3350832" cy="1220654"/>
          </a:xfrm>
          <a:custGeom>
            <a:avLst/>
            <a:gdLst/>
            <a:ahLst/>
            <a:cxnLst/>
            <a:rect l="l" t="t" r="r" b="b"/>
            <a:pathLst>
              <a:path w="8487410" h="722629">
                <a:moveTo>
                  <a:pt x="8125817" y="722571"/>
                </a:moveTo>
                <a:lnTo>
                  <a:pt x="361286" y="722571"/>
                </a:lnTo>
                <a:lnTo>
                  <a:pt x="313797" y="719438"/>
                </a:lnTo>
                <a:lnTo>
                  <a:pt x="267523" y="710193"/>
                </a:lnTo>
                <a:lnTo>
                  <a:pt x="223027" y="695070"/>
                </a:lnTo>
                <a:lnTo>
                  <a:pt x="180870" y="674300"/>
                </a:lnTo>
                <a:lnTo>
                  <a:pt x="141613" y="648117"/>
                </a:lnTo>
                <a:lnTo>
                  <a:pt x="105818" y="616753"/>
                </a:lnTo>
                <a:lnTo>
                  <a:pt x="74454" y="580958"/>
                </a:lnTo>
                <a:lnTo>
                  <a:pt x="48271" y="541701"/>
                </a:lnTo>
                <a:lnTo>
                  <a:pt x="27501" y="499543"/>
                </a:lnTo>
                <a:lnTo>
                  <a:pt x="12377" y="455047"/>
                </a:lnTo>
                <a:lnTo>
                  <a:pt x="3133" y="408774"/>
                </a:lnTo>
                <a:lnTo>
                  <a:pt x="0" y="361286"/>
                </a:lnTo>
                <a:lnTo>
                  <a:pt x="3133" y="313797"/>
                </a:lnTo>
                <a:lnTo>
                  <a:pt x="12377" y="267523"/>
                </a:lnTo>
                <a:lnTo>
                  <a:pt x="27501" y="223027"/>
                </a:lnTo>
                <a:lnTo>
                  <a:pt x="48271" y="180870"/>
                </a:lnTo>
                <a:lnTo>
                  <a:pt x="74454" y="141613"/>
                </a:lnTo>
                <a:lnTo>
                  <a:pt x="105818" y="105818"/>
                </a:lnTo>
                <a:lnTo>
                  <a:pt x="141613" y="74454"/>
                </a:lnTo>
                <a:lnTo>
                  <a:pt x="180870" y="48270"/>
                </a:lnTo>
                <a:lnTo>
                  <a:pt x="223027" y="27501"/>
                </a:lnTo>
                <a:lnTo>
                  <a:pt x="267523" y="12377"/>
                </a:lnTo>
                <a:lnTo>
                  <a:pt x="313797" y="3133"/>
                </a:lnTo>
                <a:lnTo>
                  <a:pt x="361284" y="0"/>
                </a:lnTo>
                <a:lnTo>
                  <a:pt x="8125819" y="0"/>
                </a:lnTo>
                <a:lnTo>
                  <a:pt x="8173306" y="3133"/>
                </a:lnTo>
                <a:lnTo>
                  <a:pt x="8219580" y="12377"/>
                </a:lnTo>
                <a:lnTo>
                  <a:pt x="8264076" y="27501"/>
                </a:lnTo>
                <a:lnTo>
                  <a:pt x="8306233" y="48270"/>
                </a:lnTo>
                <a:lnTo>
                  <a:pt x="8345491" y="74454"/>
                </a:lnTo>
                <a:lnTo>
                  <a:pt x="8381286" y="105818"/>
                </a:lnTo>
                <a:lnTo>
                  <a:pt x="8412650" y="141613"/>
                </a:lnTo>
                <a:lnTo>
                  <a:pt x="8438832" y="180870"/>
                </a:lnTo>
                <a:lnTo>
                  <a:pt x="8459602" y="223027"/>
                </a:lnTo>
                <a:lnTo>
                  <a:pt x="8474725" y="267523"/>
                </a:lnTo>
                <a:lnTo>
                  <a:pt x="8483970" y="313797"/>
                </a:lnTo>
                <a:lnTo>
                  <a:pt x="8487103" y="361286"/>
                </a:lnTo>
                <a:lnTo>
                  <a:pt x="8483970" y="408774"/>
                </a:lnTo>
                <a:lnTo>
                  <a:pt x="8474725" y="455047"/>
                </a:lnTo>
                <a:lnTo>
                  <a:pt x="8459602" y="499543"/>
                </a:lnTo>
                <a:lnTo>
                  <a:pt x="8438832" y="541701"/>
                </a:lnTo>
                <a:lnTo>
                  <a:pt x="8412650" y="580958"/>
                </a:lnTo>
                <a:lnTo>
                  <a:pt x="8381286" y="616753"/>
                </a:lnTo>
                <a:lnTo>
                  <a:pt x="8345491" y="648117"/>
                </a:lnTo>
                <a:lnTo>
                  <a:pt x="8306233" y="674300"/>
                </a:lnTo>
                <a:lnTo>
                  <a:pt x="8264076" y="695070"/>
                </a:lnTo>
                <a:lnTo>
                  <a:pt x="8219580" y="710193"/>
                </a:lnTo>
                <a:lnTo>
                  <a:pt x="8173306" y="719438"/>
                </a:lnTo>
                <a:lnTo>
                  <a:pt x="8125817" y="72257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lang="es-ES" sz="2800" dirty="0" smtClean="0"/>
          </a:p>
          <a:p>
            <a:endParaRPr lang="es-ES" sz="28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15087600" y="3922846"/>
            <a:ext cx="2436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/>
              <a:t>Salida</a:t>
            </a:r>
            <a:endParaRPr lang="es-ES" sz="5400" dirty="0"/>
          </a:p>
        </p:txBody>
      </p:sp>
      <p:sp>
        <p:nvSpPr>
          <p:cNvPr id="14" name="Flecha derecha 13"/>
          <p:cNvSpPr/>
          <p:nvPr/>
        </p:nvSpPr>
        <p:spPr>
          <a:xfrm>
            <a:off x="10210800" y="4181884"/>
            <a:ext cx="457200" cy="48774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echa derecha 35"/>
          <p:cNvSpPr/>
          <p:nvPr/>
        </p:nvSpPr>
        <p:spPr>
          <a:xfrm>
            <a:off x="14097000" y="4181884"/>
            <a:ext cx="457200" cy="48774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075" y="5686425"/>
            <a:ext cx="118205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9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52458" y="3145956"/>
            <a:ext cx="7110730" cy="2197100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L="12700" marR="5080">
              <a:lnSpc>
                <a:spcPct val="78100"/>
              </a:lnSpc>
              <a:spcBef>
                <a:spcPts val="2200"/>
              </a:spcBef>
            </a:pPr>
            <a:r>
              <a:rPr sz="8000" b="1" spc="-135" dirty="0">
                <a:solidFill>
                  <a:srgbClr val="2A4A81"/>
                </a:solidFill>
                <a:latin typeface="Trebuchet MS"/>
                <a:cs typeface="Trebuchet MS"/>
              </a:rPr>
              <a:t>¿Tienes</a:t>
            </a:r>
            <a:r>
              <a:rPr sz="8000" b="1" spc="-6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8000" b="1" spc="295" dirty="0">
                <a:solidFill>
                  <a:srgbClr val="2A4A81"/>
                </a:solidFill>
                <a:latin typeface="Trebuchet MS"/>
                <a:cs typeface="Trebuchet MS"/>
              </a:rPr>
              <a:t>alguna </a:t>
            </a:r>
            <a:r>
              <a:rPr sz="8000" b="1" spc="-239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8000" b="1" spc="125" dirty="0">
                <a:solidFill>
                  <a:srgbClr val="2A4A81"/>
                </a:solidFill>
                <a:latin typeface="Trebuchet MS"/>
                <a:cs typeface="Trebuchet MS"/>
              </a:rPr>
              <a:t>pregunta?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2458" y="6209170"/>
            <a:ext cx="491045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50" b="1" spc="425" dirty="0">
                <a:solidFill>
                  <a:srgbClr val="2A4A81"/>
                </a:solidFill>
                <a:latin typeface="Trebuchet MS"/>
                <a:cs typeface="Trebuchet MS"/>
              </a:rPr>
              <a:t>MUCHAS</a:t>
            </a:r>
            <a:r>
              <a:rPr sz="4150" b="1" spc="30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4150" b="1" spc="295" dirty="0">
                <a:solidFill>
                  <a:srgbClr val="2A4A81"/>
                </a:solidFill>
                <a:latin typeface="Trebuchet MS"/>
                <a:cs typeface="Trebuchet MS"/>
              </a:rPr>
              <a:t>GRACIAS</a:t>
            </a:r>
            <a:endParaRPr sz="41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18063" y="8617753"/>
            <a:ext cx="3383915" cy="1669414"/>
            <a:chOff x="9618063" y="8617753"/>
            <a:chExt cx="3383915" cy="1669414"/>
          </a:xfrm>
        </p:grpSpPr>
        <p:sp>
          <p:nvSpPr>
            <p:cNvPr id="6" name="object 6"/>
            <p:cNvSpPr/>
            <p:nvPr/>
          </p:nvSpPr>
          <p:spPr>
            <a:xfrm>
              <a:off x="10818208" y="8855610"/>
              <a:ext cx="1807845" cy="1431925"/>
            </a:xfrm>
            <a:custGeom>
              <a:avLst/>
              <a:gdLst/>
              <a:ahLst/>
              <a:cxnLst/>
              <a:rect l="l" t="t" r="r" b="b"/>
              <a:pathLst>
                <a:path w="1807845" h="1431925">
                  <a:moveTo>
                    <a:pt x="447555" y="1431389"/>
                  </a:moveTo>
                  <a:lnTo>
                    <a:pt x="0" y="1431389"/>
                  </a:lnTo>
                  <a:lnTo>
                    <a:pt x="3679" y="1041359"/>
                  </a:lnTo>
                  <a:lnTo>
                    <a:pt x="1807261" y="0"/>
                  </a:lnTo>
                  <a:lnTo>
                    <a:pt x="1807261" y="123580"/>
                  </a:lnTo>
                  <a:lnTo>
                    <a:pt x="447555" y="1431389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8063" y="8617753"/>
              <a:ext cx="3383589" cy="166924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9866913" y="3025307"/>
            <a:ext cx="7397115" cy="6512559"/>
            <a:chOff x="9866913" y="3025307"/>
            <a:chExt cx="7397115" cy="6512559"/>
          </a:xfrm>
        </p:grpSpPr>
        <p:sp>
          <p:nvSpPr>
            <p:cNvPr id="9" name="object 9"/>
            <p:cNvSpPr/>
            <p:nvPr/>
          </p:nvSpPr>
          <p:spPr>
            <a:xfrm>
              <a:off x="13525041" y="3431620"/>
              <a:ext cx="3094355" cy="3187700"/>
            </a:xfrm>
            <a:custGeom>
              <a:avLst/>
              <a:gdLst/>
              <a:ahLst/>
              <a:cxnLst/>
              <a:rect l="l" t="t" r="r" b="b"/>
              <a:pathLst>
                <a:path w="3094355" h="3187700">
                  <a:moveTo>
                    <a:pt x="0" y="3187207"/>
                  </a:moveTo>
                  <a:lnTo>
                    <a:pt x="13286" y="1778872"/>
                  </a:lnTo>
                  <a:lnTo>
                    <a:pt x="3094203" y="0"/>
                  </a:lnTo>
                  <a:lnTo>
                    <a:pt x="3094203" y="211102"/>
                  </a:lnTo>
                  <a:lnTo>
                    <a:pt x="0" y="3187207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47123" y="3089131"/>
              <a:ext cx="4021454" cy="3529965"/>
            </a:xfrm>
            <a:custGeom>
              <a:avLst/>
              <a:gdLst/>
              <a:ahLst/>
              <a:cxnLst/>
              <a:rect l="l" t="t" r="r" b="b"/>
              <a:pathLst>
                <a:path w="4021455" h="3529965">
                  <a:moveTo>
                    <a:pt x="377918" y="3529695"/>
                  </a:moveTo>
                  <a:lnTo>
                    <a:pt x="0" y="1886637"/>
                  </a:lnTo>
                  <a:lnTo>
                    <a:pt x="4021284" y="0"/>
                  </a:lnTo>
                  <a:lnTo>
                    <a:pt x="757312" y="2323605"/>
                  </a:lnTo>
                  <a:lnTo>
                    <a:pt x="377918" y="3529695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716644" y="3051972"/>
              <a:ext cx="5516880" cy="3186430"/>
            </a:xfrm>
            <a:custGeom>
              <a:avLst/>
              <a:gdLst/>
              <a:ahLst/>
              <a:cxnLst/>
              <a:rect l="l" t="t" r="r" b="b"/>
              <a:pathLst>
                <a:path w="5516880" h="3186429">
                  <a:moveTo>
                    <a:pt x="1434907" y="1923797"/>
                  </a:moveTo>
                  <a:lnTo>
                    <a:pt x="0" y="1094149"/>
                  </a:lnTo>
                  <a:lnTo>
                    <a:pt x="5265756" y="4682"/>
                  </a:lnTo>
                  <a:lnTo>
                    <a:pt x="5314541" y="0"/>
                  </a:lnTo>
                  <a:lnTo>
                    <a:pt x="5363741" y="4866"/>
                  </a:lnTo>
                  <a:lnTo>
                    <a:pt x="5410450" y="17761"/>
                  </a:lnTo>
                  <a:lnTo>
                    <a:pt x="5451762" y="37159"/>
                  </a:lnTo>
                  <a:lnTo>
                    <a:pt x="1434907" y="1923797"/>
                  </a:lnTo>
                  <a:close/>
                </a:path>
                <a:path w="5516880" h="3186429">
                  <a:moveTo>
                    <a:pt x="3619745" y="3185984"/>
                  </a:moveTo>
                  <a:lnTo>
                    <a:pt x="2192219" y="2360765"/>
                  </a:lnTo>
                  <a:lnTo>
                    <a:pt x="5451762" y="37159"/>
                  </a:lnTo>
                  <a:lnTo>
                    <a:pt x="5485646" y="61264"/>
                  </a:lnTo>
                  <a:lnTo>
                    <a:pt x="5508044" y="88274"/>
                  </a:lnTo>
                  <a:lnTo>
                    <a:pt x="5516324" y="116669"/>
                  </a:lnTo>
                  <a:lnTo>
                    <a:pt x="5507859" y="144925"/>
                  </a:lnTo>
                  <a:lnTo>
                    <a:pt x="3619745" y="3185984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6913" y="3025307"/>
              <a:ext cx="7394935" cy="4621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605314" y="7666959"/>
              <a:ext cx="1373505" cy="1414780"/>
            </a:xfrm>
            <a:custGeom>
              <a:avLst/>
              <a:gdLst/>
              <a:ahLst/>
              <a:cxnLst/>
              <a:rect l="l" t="t" r="r" b="b"/>
              <a:pathLst>
                <a:path w="1373505" h="1414779">
                  <a:moveTo>
                    <a:pt x="0" y="1414626"/>
                  </a:moveTo>
                  <a:lnTo>
                    <a:pt x="5897" y="789543"/>
                  </a:lnTo>
                  <a:lnTo>
                    <a:pt x="1373347" y="0"/>
                  </a:lnTo>
                  <a:lnTo>
                    <a:pt x="1373347" y="93696"/>
                  </a:lnTo>
                  <a:lnTo>
                    <a:pt x="0" y="141462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437577" y="7514947"/>
              <a:ext cx="1784985" cy="1567180"/>
            </a:xfrm>
            <a:custGeom>
              <a:avLst/>
              <a:gdLst/>
              <a:ahLst/>
              <a:cxnLst/>
              <a:rect l="l" t="t" r="r" b="b"/>
              <a:pathLst>
                <a:path w="1784984" h="1567179">
                  <a:moveTo>
                    <a:pt x="167737" y="1566638"/>
                  </a:moveTo>
                  <a:lnTo>
                    <a:pt x="0" y="837374"/>
                  </a:lnTo>
                  <a:lnTo>
                    <a:pt x="1784827" y="0"/>
                  </a:lnTo>
                  <a:lnTo>
                    <a:pt x="336129" y="1031320"/>
                  </a:lnTo>
                  <a:lnTo>
                    <a:pt x="167737" y="156663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02667" y="7498454"/>
              <a:ext cx="2448560" cy="1414145"/>
            </a:xfrm>
            <a:custGeom>
              <a:avLst/>
              <a:gdLst/>
              <a:ahLst/>
              <a:cxnLst/>
              <a:rect l="l" t="t" r="r" b="b"/>
              <a:pathLst>
                <a:path w="2448559" h="1414145">
                  <a:moveTo>
                    <a:pt x="636876" y="853868"/>
                  </a:moveTo>
                  <a:lnTo>
                    <a:pt x="0" y="485632"/>
                  </a:lnTo>
                  <a:lnTo>
                    <a:pt x="2337180" y="2078"/>
                  </a:lnTo>
                  <a:lnTo>
                    <a:pt x="2358833" y="0"/>
                  </a:lnTo>
                  <a:lnTo>
                    <a:pt x="2380670" y="2160"/>
                  </a:lnTo>
                  <a:lnTo>
                    <a:pt x="2401402" y="7883"/>
                  </a:lnTo>
                  <a:lnTo>
                    <a:pt x="2419738" y="16493"/>
                  </a:lnTo>
                  <a:lnTo>
                    <a:pt x="636876" y="853868"/>
                  </a:lnTo>
                  <a:close/>
                </a:path>
                <a:path w="2448559" h="1414145">
                  <a:moveTo>
                    <a:pt x="1606606" y="1414083"/>
                  </a:moveTo>
                  <a:lnTo>
                    <a:pt x="973005" y="1047814"/>
                  </a:lnTo>
                  <a:lnTo>
                    <a:pt x="2419738" y="16493"/>
                  </a:lnTo>
                  <a:lnTo>
                    <a:pt x="2434777" y="27191"/>
                  </a:lnTo>
                  <a:lnTo>
                    <a:pt x="2444718" y="39180"/>
                  </a:lnTo>
                  <a:lnTo>
                    <a:pt x="2448393" y="51783"/>
                  </a:lnTo>
                  <a:lnTo>
                    <a:pt x="2444636" y="64324"/>
                  </a:lnTo>
                  <a:lnTo>
                    <a:pt x="1606606" y="141408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1672" y="7486618"/>
              <a:ext cx="3282206" cy="205116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3326006" y="715294"/>
            <a:ext cx="3282315" cy="2051685"/>
            <a:chOff x="13326006" y="715294"/>
            <a:chExt cx="3282315" cy="2051685"/>
          </a:xfrm>
        </p:grpSpPr>
        <p:sp>
          <p:nvSpPr>
            <p:cNvPr id="18" name="object 18"/>
            <p:cNvSpPr/>
            <p:nvPr/>
          </p:nvSpPr>
          <p:spPr>
            <a:xfrm>
              <a:off x="14949649" y="895633"/>
              <a:ext cx="1373505" cy="1414780"/>
            </a:xfrm>
            <a:custGeom>
              <a:avLst/>
              <a:gdLst/>
              <a:ahLst/>
              <a:cxnLst/>
              <a:rect l="l" t="t" r="r" b="b"/>
              <a:pathLst>
                <a:path w="1373505" h="1414780">
                  <a:moveTo>
                    <a:pt x="0" y="1414626"/>
                  </a:moveTo>
                  <a:lnTo>
                    <a:pt x="5897" y="789543"/>
                  </a:lnTo>
                  <a:lnTo>
                    <a:pt x="1373347" y="0"/>
                  </a:lnTo>
                  <a:lnTo>
                    <a:pt x="1373347" y="93696"/>
                  </a:lnTo>
                  <a:lnTo>
                    <a:pt x="0" y="141462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781912" y="743622"/>
              <a:ext cx="1784985" cy="1567180"/>
            </a:xfrm>
            <a:custGeom>
              <a:avLst/>
              <a:gdLst/>
              <a:ahLst/>
              <a:cxnLst/>
              <a:rect l="l" t="t" r="r" b="b"/>
              <a:pathLst>
                <a:path w="1784984" h="1567180">
                  <a:moveTo>
                    <a:pt x="167737" y="1566638"/>
                  </a:moveTo>
                  <a:lnTo>
                    <a:pt x="0" y="837374"/>
                  </a:lnTo>
                  <a:lnTo>
                    <a:pt x="1784827" y="0"/>
                  </a:lnTo>
                  <a:lnTo>
                    <a:pt x="336129" y="1031320"/>
                  </a:lnTo>
                  <a:lnTo>
                    <a:pt x="167737" y="156663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47001" y="727129"/>
              <a:ext cx="2448560" cy="1414145"/>
            </a:xfrm>
            <a:custGeom>
              <a:avLst/>
              <a:gdLst/>
              <a:ahLst/>
              <a:cxnLst/>
              <a:rect l="l" t="t" r="r" b="b"/>
              <a:pathLst>
                <a:path w="2448559" h="1414145">
                  <a:moveTo>
                    <a:pt x="636876" y="853868"/>
                  </a:moveTo>
                  <a:lnTo>
                    <a:pt x="0" y="485632"/>
                  </a:lnTo>
                  <a:lnTo>
                    <a:pt x="2337180" y="2078"/>
                  </a:lnTo>
                  <a:lnTo>
                    <a:pt x="2358833" y="0"/>
                  </a:lnTo>
                  <a:lnTo>
                    <a:pt x="2380670" y="2160"/>
                  </a:lnTo>
                  <a:lnTo>
                    <a:pt x="2401402" y="7883"/>
                  </a:lnTo>
                  <a:lnTo>
                    <a:pt x="2419738" y="16493"/>
                  </a:lnTo>
                  <a:lnTo>
                    <a:pt x="636876" y="853868"/>
                  </a:lnTo>
                  <a:close/>
                </a:path>
                <a:path w="2448559" h="1414145">
                  <a:moveTo>
                    <a:pt x="1606606" y="1414083"/>
                  </a:moveTo>
                  <a:lnTo>
                    <a:pt x="973005" y="1047814"/>
                  </a:lnTo>
                  <a:lnTo>
                    <a:pt x="2419738" y="16493"/>
                  </a:lnTo>
                  <a:lnTo>
                    <a:pt x="2434777" y="27191"/>
                  </a:lnTo>
                  <a:lnTo>
                    <a:pt x="2444718" y="39180"/>
                  </a:lnTo>
                  <a:lnTo>
                    <a:pt x="2448393" y="51783"/>
                  </a:lnTo>
                  <a:lnTo>
                    <a:pt x="2444636" y="64324"/>
                  </a:lnTo>
                  <a:lnTo>
                    <a:pt x="1606606" y="141408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6006" y="715294"/>
              <a:ext cx="3282206" cy="2051165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372" y="6968386"/>
            <a:ext cx="5610224" cy="24574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5585</TotalTime>
  <Words>101</Words>
  <Application>Microsoft Office PowerPoint</Application>
  <PresentationFormat>Personalizado</PresentationFormat>
  <Paragraphs>27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Office Theme</vt:lpstr>
      <vt:lpstr>Presentación de PowerPoint</vt:lpstr>
      <vt:lpstr>ORGANIZACIONES</vt:lpstr>
      <vt:lpstr>DEFINICIÓN DE ORGANIZACIÓN</vt:lpstr>
      <vt:lpstr>Elementos Característicos de las Organizaciones</vt:lpstr>
      <vt:lpstr>La Empresa como Tipo Particular de Organización</vt:lpstr>
      <vt:lpstr>Clasificación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ORGANIZACIÓN EMPRESARIAL</dc:title>
  <dc:creator>nicolas lionel molina</dc:creator>
  <cp:keywords>DAGAFY6pyqk,BAC73vR-hdk</cp:keywords>
  <cp:lastModifiedBy>Usuario</cp:lastModifiedBy>
  <cp:revision>81</cp:revision>
  <dcterms:created xsi:type="dcterms:W3CDTF">2024-04-06T17:21:39Z</dcterms:created>
  <dcterms:modified xsi:type="dcterms:W3CDTF">2024-08-25T14:46:24Z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2024-04-02T00:00:00Z</vt:filetime>
  </property>
  <property fmtid="{D5CDD505-2E9C-101B-9397-08002B2CF9AE}" pid="3" name="Creator">
    <vt:lpwstr>Canva</vt:lpwstr>
  </property>
  <property fmtid="{D5CDD505-2E9C-101B-9397-08002B2CF9AE}" pid="4" name="LastSaved">
    <vt:filetime>2024-04-06T00:00:00Z</vt:filetime>
  </property>
</Properties>
</file>